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9F11B2-6524-40C1-A587-DC9F20BB685D}" v="4" dt="2023-05-10T08:35:00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130" d="100"/>
          <a:sy n="130" d="100"/>
        </p:scale>
        <p:origin x="-312" y="-2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Purves" userId="246064f5-e07b-4e7f-bc62-3ad98db90762" providerId="ADAL" clId="{F69F11B2-6524-40C1-A587-DC9F20BB685D}"/>
    <pc:docChg chg="undo custSel modSld">
      <pc:chgData name="Miss Purves" userId="246064f5-e07b-4e7f-bc62-3ad98db90762" providerId="ADAL" clId="{F69F11B2-6524-40C1-A587-DC9F20BB685D}" dt="2023-05-11T07:11:06.482" v="1311" actId="6549"/>
      <pc:docMkLst>
        <pc:docMk/>
      </pc:docMkLst>
      <pc:sldChg chg="addSp delSp modSp mod">
        <pc:chgData name="Miss Purves" userId="246064f5-e07b-4e7f-bc62-3ad98db90762" providerId="ADAL" clId="{F69F11B2-6524-40C1-A587-DC9F20BB685D}" dt="2023-05-11T07:11:06.482" v="1311" actId="6549"/>
        <pc:sldMkLst>
          <pc:docMk/>
          <pc:sldMk cId="287492650" sldId="256"/>
        </pc:sldMkLst>
        <pc:spChg chg="mod">
          <ac:chgData name="Miss Purves" userId="246064f5-e07b-4e7f-bc62-3ad98db90762" providerId="ADAL" clId="{F69F11B2-6524-40C1-A587-DC9F20BB685D}" dt="2023-05-10T09:27:32.713" v="1178" actId="20577"/>
          <ac:spMkLst>
            <pc:docMk/>
            <pc:sldMk cId="287492650" sldId="256"/>
            <ac:spMk id="2" creationId="{E989DC53-0E7B-4137-8376-6D02BFFE2AE5}"/>
          </ac:spMkLst>
        </pc:spChg>
        <pc:spChg chg="mod">
          <ac:chgData name="Miss Purves" userId="246064f5-e07b-4e7f-bc62-3ad98db90762" providerId="ADAL" clId="{F69F11B2-6524-40C1-A587-DC9F20BB685D}" dt="2023-05-10T08:48:35.991" v="443" actId="20577"/>
          <ac:spMkLst>
            <pc:docMk/>
            <pc:sldMk cId="287492650" sldId="256"/>
            <ac:spMk id="3" creationId="{51535A70-F0E4-45AC-9F58-D85389E86DA9}"/>
          </ac:spMkLst>
        </pc:spChg>
        <pc:spChg chg="mod">
          <ac:chgData name="Miss Purves" userId="246064f5-e07b-4e7f-bc62-3ad98db90762" providerId="ADAL" clId="{F69F11B2-6524-40C1-A587-DC9F20BB685D}" dt="2023-05-03T08:39:19.668" v="48" actId="1076"/>
          <ac:spMkLst>
            <pc:docMk/>
            <pc:sldMk cId="287492650" sldId="256"/>
            <ac:spMk id="8" creationId="{8238F6DB-F444-4881-B025-A9E420DFE549}"/>
          </ac:spMkLst>
        </pc:spChg>
        <pc:spChg chg="mod">
          <ac:chgData name="Miss Purves" userId="246064f5-e07b-4e7f-bc62-3ad98db90762" providerId="ADAL" clId="{F69F11B2-6524-40C1-A587-DC9F20BB685D}" dt="2023-05-10T08:56:31.372" v="749" actId="114"/>
          <ac:spMkLst>
            <pc:docMk/>
            <pc:sldMk cId="287492650" sldId="256"/>
            <ac:spMk id="9" creationId="{CBEB244C-5D09-4BEB-8771-BBA6EA63ED4F}"/>
          </ac:spMkLst>
        </pc:spChg>
        <pc:spChg chg="mod">
          <ac:chgData name="Miss Purves" userId="246064f5-e07b-4e7f-bc62-3ad98db90762" providerId="ADAL" clId="{F69F11B2-6524-40C1-A587-DC9F20BB685D}" dt="2023-05-10T09:16:09.545" v="1175" actId="20577"/>
          <ac:spMkLst>
            <pc:docMk/>
            <pc:sldMk cId="287492650" sldId="256"/>
            <ac:spMk id="43" creationId="{2EC87FF6-75C8-49F7-929B-BCB6608F97CB}"/>
          </ac:spMkLst>
        </pc:spChg>
        <pc:spChg chg="mod">
          <ac:chgData name="Miss Purves" userId="246064f5-e07b-4e7f-bc62-3ad98db90762" providerId="ADAL" clId="{F69F11B2-6524-40C1-A587-DC9F20BB685D}" dt="2023-05-10T09:02:14.977" v="980" actId="313"/>
          <ac:spMkLst>
            <pc:docMk/>
            <pc:sldMk cId="287492650" sldId="256"/>
            <ac:spMk id="52" creationId="{764FA136-F02F-44EA-AB6F-2DDDCA865187}"/>
          </ac:spMkLst>
        </pc:spChg>
        <pc:spChg chg="mod">
          <ac:chgData name="Miss Purves" userId="246064f5-e07b-4e7f-bc62-3ad98db90762" providerId="ADAL" clId="{F69F11B2-6524-40C1-A587-DC9F20BB685D}" dt="2023-05-10T08:59:08.815" v="836" actId="20577"/>
          <ac:spMkLst>
            <pc:docMk/>
            <pc:sldMk cId="287492650" sldId="256"/>
            <ac:spMk id="54" creationId="{FE14576C-EFD6-4418-8C0C-5B580F1047E9}"/>
          </ac:spMkLst>
        </pc:spChg>
        <pc:spChg chg="mod">
          <ac:chgData name="Miss Purves" userId="246064f5-e07b-4e7f-bc62-3ad98db90762" providerId="ADAL" clId="{F69F11B2-6524-40C1-A587-DC9F20BB685D}" dt="2023-05-11T07:11:06.482" v="1311" actId="6549"/>
          <ac:spMkLst>
            <pc:docMk/>
            <pc:sldMk cId="287492650" sldId="256"/>
            <ac:spMk id="59" creationId="{B0FBD60E-DBBE-4A8C-8195-03FE5C4750B9}"/>
          </ac:spMkLst>
        </pc:spChg>
        <pc:spChg chg="mod">
          <ac:chgData name="Miss Purves" userId="246064f5-e07b-4e7f-bc62-3ad98db90762" providerId="ADAL" clId="{F69F11B2-6524-40C1-A587-DC9F20BB685D}" dt="2023-05-10T09:12:30.723" v="1174" actId="20577"/>
          <ac:spMkLst>
            <pc:docMk/>
            <pc:sldMk cId="287492650" sldId="256"/>
            <ac:spMk id="63" creationId="{54BAB88D-6848-4785-BFBD-DC6F3A246FF8}"/>
          </ac:spMkLst>
        </pc:spChg>
        <pc:spChg chg="mod">
          <ac:chgData name="Miss Purves" userId="246064f5-e07b-4e7f-bc62-3ad98db90762" providerId="ADAL" clId="{F69F11B2-6524-40C1-A587-DC9F20BB685D}" dt="2023-05-03T08:38:40.724" v="39" actId="20577"/>
          <ac:spMkLst>
            <pc:docMk/>
            <pc:sldMk cId="287492650" sldId="256"/>
            <ac:spMk id="65" creationId="{0A374F86-175C-47D0-8C78-B1351CAA25B7}"/>
          </ac:spMkLst>
        </pc:spChg>
        <pc:spChg chg="mod">
          <ac:chgData name="Miss Purves" userId="246064f5-e07b-4e7f-bc62-3ad98db90762" providerId="ADAL" clId="{F69F11B2-6524-40C1-A587-DC9F20BB685D}" dt="2023-05-10T08:52:05.164" v="485" actId="20577"/>
          <ac:spMkLst>
            <pc:docMk/>
            <pc:sldMk cId="287492650" sldId="256"/>
            <ac:spMk id="71" creationId="{33585F57-4F8E-4A54-9F5D-1630F88CCA1E}"/>
          </ac:spMkLst>
        </pc:spChg>
        <pc:picChg chg="del">
          <ac:chgData name="Miss Purves" userId="246064f5-e07b-4e7f-bc62-3ad98db90762" providerId="ADAL" clId="{F69F11B2-6524-40C1-A587-DC9F20BB685D}" dt="2023-05-03T08:38:03.887" v="4" actId="478"/>
          <ac:picMkLst>
            <pc:docMk/>
            <pc:sldMk cId="287492650" sldId="256"/>
            <ac:picMk id="7" creationId="{910C0AF6-E27B-4106-9040-0F877ABCFD34}"/>
          </ac:picMkLst>
        </pc:picChg>
        <pc:picChg chg="add mod">
          <ac:chgData name="Miss Purves" userId="246064f5-e07b-4e7f-bc62-3ad98db90762" providerId="ADAL" clId="{F69F11B2-6524-40C1-A587-DC9F20BB685D}" dt="2023-05-10T08:34:43.104" v="110" actId="1076"/>
          <ac:picMkLst>
            <pc:docMk/>
            <pc:sldMk cId="287492650" sldId="256"/>
            <ac:picMk id="10" creationId="{38094C89-59E2-BDC3-0251-9763CD918FCD}"/>
          </ac:picMkLst>
        </pc:picChg>
        <pc:picChg chg="del">
          <ac:chgData name="Miss Purves" userId="246064f5-e07b-4e7f-bc62-3ad98db90762" providerId="ADAL" clId="{F69F11B2-6524-40C1-A587-DC9F20BB685D}" dt="2023-05-03T08:38:05.612" v="7" actId="478"/>
          <ac:picMkLst>
            <pc:docMk/>
            <pc:sldMk cId="287492650" sldId="256"/>
            <ac:picMk id="10" creationId="{48F8C8DE-CB7C-45E2-80BE-A94116BAA337}"/>
          </ac:picMkLst>
        </pc:picChg>
        <pc:picChg chg="del">
          <ac:chgData name="Miss Purves" userId="246064f5-e07b-4e7f-bc62-3ad98db90762" providerId="ADAL" clId="{F69F11B2-6524-40C1-A587-DC9F20BB685D}" dt="2023-05-03T08:38:05.156" v="6" actId="478"/>
          <ac:picMkLst>
            <pc:docMk/>
            <pc:sldMk cId="287492650" sldId="256"/>
            <ac:picMk id="11" creationId="{ADD0E87C-9E8B-4C7C-828E-9BBDD9BDB643}"/>
          </ac:picMkLst>
        </pc:picChg>
        <pc:picChg chg="del">
          <ac:chgData name="Miss Purves" userId="246064f5-e07b-4e7f-bc62-3ad98db90762" providerId="ADAL" clId="{F69F11B2-6524-40C1-A587-DC9F20BB685D}" dt="2023-05-03T08:38:05.988" v="8" actId="478"/>
          <ac:picMkLst>
            <pc:docMk/>
            <pc:sldMk cId="287492650" sldId="256"/>
            <ac:picMk id="12" creationId="{53088BD8-996C-4BDA-A7B1-D58F5F73C55F}"/>
          </ac:picMkLst>
        </pc:picChg>
        <pc:picChg chg="add mod">
          <ac:chgData name="Miss Purves" userId="246064f5-e07b-4e7f-bc62-3ad98db90762" providerId="ADAL" clId="{F69F11B2-6524-40C1-A587-DC9F20BB685D}" dt="2023-05-10T08:35:21.411" v="128" actId="1076"/>
          <ac:picMkLst>
            <pc:docMk/>
            <pc:sldMk cId="287492650" sldId="256"/>
            <ac:picMk id="12" creationId="{EC92A2A9-2F7C-59D9-6A6E-95DDDD954FE8}"/>
          </ac:picMkLst>
        </pc:picChg>
        <pc:picChg chg="add mod">
          <ac:chgData name="Miss Purves" userId="246064f5-e07b-4e7f-bc62-3ad98db90762" providerId="ADAL" clId="{F69F11B2-6524-40C1-A587-DC9F20BB685D}" dt="2023-05-10T08:35:19.552" v="127" actId="1076"/>
          <ac:picMkLst>
            <pc:docMk/>
            <pc:sldMk cId="287492650" sldId="256"/>
            <ac:picMk id="14" creationId="{5AFD8C06-0C52-89CA-0DC9-487A512E98CC}"/>
          </ac:picMkLst>
        </pc:picChg>
        <pc:picChg chg="add del mod">
          <ac:chgData name="Miss Purves" userId="246064f5-e07b-4e7f-bc62-3ad98db90762" providerId="ADAL" clId="{F69F11B2-6524-40C1-A587-DC9F20BB685D}" dt="2023-05-10T08:34:56.383" v="116" actId="478"/>
          <ac:picMkLst>
            <pc:docMk/>
            <pc:sldMk cId="287492650" sldId="256"/>
            <ac:picMk id="16" creationId="{F19E33E0-0628-7757-B3FE-A68BB56C9C04}"/>
          </ac:picMkLst>
        </pc:picChg>
        <pc:picChg chg="add mod">
          <ac:chgData name="Miss Purves" userId="246064f5-e07b-4e7f-bc62-3ad98db90762" providerId="ADAL" clId="{F69F11B2-6524-40C1-A587-DC9F20BB685D}" dt="2023-05-10T08:35:17.088" v="126" actId="1076"/>
          <ac:picMkLst>
            <pc:docMk/>
            <pc:sldMk cId="287492650" sldId="256"/>
            <ac:picMk id="19" creationId="{AA767A72-83A0-5D38-B74A-901DD60B65C3}"/>
          </ac:picMkLst>
        </pc:picChg>
        <pc:picChg chg="add del mod">
          <ac:chgData name="Miss Purves" userId="246064f5-e07b-4e7f-bc62-3ad98db90762" providerId="ADAL" clId="{F69F11B2-6524-40C1-A587-DC9F20BB685D}" dt="2023-05-10T08:34:57.465" v="117" actId="478"/>
          <ac:picMkLst>
            <pc:docMk/>
            <pc:sldMk cId="287492650" sldId="256"/>
            <ac:picMk id="21" creationId="{1B2A2357-5374-D55B-0A55-2D895F1A0DFF}"/>
          </ac:picMkLst>
        </pc:picChg>
        <pc:picChg chg="add mod">
          <ac:chgData name="Miss Purves" userId="246064f5-e07b-4e7f-bc62-3ad98db90762" providerId="ADAL" clId="{F69F11B2-6524-40C1-A587-DC9F20BB685D}" dt="2023-05-10T08:34:59.151" v="118" actId="1076"/>
          <ac:picMkLst>
            <pc:docMk/>
            <pc:sldMk cId="287492650" sldId="256"/>
            <ac:picMk id="22" creationId="{981B88C2-2902-44DB-5AA8-D2C12FCD4610}"/>
          </ac:picMkLst>
        </pc:picChg>
        <pc:picChg chg="add mod">
          <ac:chgData name="Miss Purves" userId="246064f5-e07b-4e7f-bc62-3ad98db90762" providerId="ADAL" clId="{F69F11B2-6524-40C1-A587-DC9F20BB685D}" dt="2023-05-10T08:35:07.592" v="123" actId="1076"/>
          <ac:picMkLst>
            <pc:docMk/>
            <pc:sldMk cId="287492650" sldId="256"/>
            <ac:picMk id="23" creationId="{D386FCAA-27B2-E51D-F616-965DFEA44C97}"/>
          </ac:picMkLst>
        </pc:picChg>
        <pc:picChg chg="add mod">
          <ac:chgData name="Miss Purves" userId="246064f5-e07b-4e7f-bc62-3ad98db90762" providerId="ADAL" clId="{F69F11B2-6524-40C1-A587-DC9F20BB685D}" dt="2023-05-10T08:35:05.489" v="122" actId="1076"/>
          <ac:picMkLst>
            <pc:docMk/>
            <pc:sldMk cId="287492650" sldId="256"/>
            <ac:picMk id="24" creationId="{B317422F-A020-A965-8BF7-772248CBF50F}"/>
          </ac:picMkLst>
        </pc:picChg>
        <pc:picChg chg="add del mod">
          <ac:chgData name="Miss Purves" userId="246064f5-e07b-4e7f-bc62-3ad98db90762" providerId="ADAL" clId="{F69F11B2-6524-40C1-A587-DC9F20BB685D}" dt="2023-05-10T08:43:51.243" v="289" actId="478"/>
          <ac:picMkLst>
            <pc:docMk/>
            <pc:sldMk cId="287492650" sldId="256"/>
            <ac:picMk id="28" creationId="{CDB025F5-D534-3501-1A85-237310040724}"/>
          </ac:picMkLst>
        </pc:picChg>
        <pc:picChg chg="del">
          <ac:chgData name="Miss Purves" userId="246064f5-e07b-4e7f-bc62-3ad98db90762" providerId="ADAL" clId="{F69F11B2-6524-40C1-A587-DC9F20BB685D}" dt="2023-05-03T08:38:04.606" v="5" actId="478"/>
          <ac:picMkLst>
            <pc:docMk/>
            <pc:sldMk cId="287492650" sldId="256"/>
            <ac:picMk id="75" creationId="{0F8AB34E-DFED-4F5B-A8CB-2D24789E7A5B}"/>
          </ac:picMkLst>
        </pc:picChg>
        <pc:picChg chg="del">
          <ac:chgData name="Miss Purves" userId="246064f5-e07b-4e7f-bc62-3ad98db90762" providerId="ADAL" clId="{F69F11B2-6524-40C1-A587-DC9F20BB685D}" dt="2023-05-03T08:38:06.413" v="9" actId="478"/>
          <ac:picMkLst>
            <pc:docMk/>
            <pc:sldMk cId="287492650" sldId="256"/>
            <ac:picMk id="78" creationId="{952ED4A7-98C3-42A9-995F-3974A25F356B}"/>
          </ac:picMkLst>
        </pc:picChg>
        <pc:picChg chg="del">
          <ac:chgData name="Miss Purves" userId="246064f5-e07b-4e7f-bc62-3ad98db90762" providerId="ADAL" clId="{F69F11B2-6524-40C1-A587-DC9F20BB685D}" dt="2023-05-03T08:38:08.938" v="10" actId="478"/>
          <ac:picMkLst>
            <pc:docMk/>
            <pc:sldMk cId="287492650" sldId="256"/>
            <ac:picMk id="79" creationId="{457AA1AD-EB04-4408-8823-B6C7A4E87A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01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8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7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2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0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1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9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9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4DE7-7F8A-4FF9-8E17-4EB95647ECF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9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4DE7-7F8A-4FF9-8E17-4EB95647ECFE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9F9C-00DD-456E-BFB0-3D184BCC1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63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62656C7-FA13-4C84-97F1-4787E0C107DE}"/>
              </a:ext>
            </a:extLst>
          </p:cNvPr>
          <p:cNvSpPr/>
          <p:nvPr/>
        </p:nvSpPr>
        <p:spPr>
          <a:xfrm>
            <a:off x="3579966" y="232964"/>
            <a:ext cx="6124655" cy="184169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3E8DE4E-A95E-483A-A699-EABB5AA1488B}"/>
              </a:ext>
            </a:extLst>
          </p:cNvPr>
          <p:cNvSpPr/>
          <p:nvPr/>
        </p:nvSpPr>
        <p:spPr>
          <a:xfrm>
            <a:off x="118624" y="230521"/>
            <a:ext cx="3277720" cy="1017101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4787B26A-CAFA-4122-9581-3993AFD111D0}"/>
              </a:ext>
            </a:extLst>
          </p:cNvPr>
          <p:cNvSpPr/>
          <p:nvPr/>
        </p:nvSpPr>
        <p:spPr>
          <a:xfrm>
            <a:off x="184754" y="2212463"/>
            <a:ext cx="1972687" cy="448111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238F6DB-F444-4881-B025-A9E420DFE549}"/>
              </a:ext>
            </a:extLst>
          </p:cNvPr>
          <p:cNvSpPr/>
          <p:nvPr/>
        </p:nvSpPr>
        <p:spPr>
          <a:xfrm>
            <a:off x="4348647" y="2218603"/>
            <a:ext cx="2665024" cy="132751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63" dirty="0"/>
              <a:t>.</a:t>
            </a:r>
            <a:endParaRPr lang="en-GB" sz="1463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2D18C7-25B7-44A9-9046-7A1A8B51A8D6}"/>
              </a:ext>
            </a:extLst>
          </p:cNvPr>
          <p:cNvSpPr/>
          <p:nvPr/>
        </p:nvSpPr>
        <p:spPr>
          <a:xfrm>
            <a:off x="304800" y="1288339"/>
            <a:ext cx="2879969" cy="786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EC4A2F-C5DE-4CCC-8DB2-59F9D9C3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78" y="2218231"/>
            <a:ext cx="1971465" cy="44753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CBEE75-4041-4AEF-9595-72ECCC1E6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786" y="5081424"/>
            <a:ext cx="2661681" cy="11977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51014B-E3ED-466A-AF6F-22D18013E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420" y="5081425"/>
            <a:ext cx="2623553" cy="1197744"/>
          </a:xfrm>
          <a:prstGeom prst="rect">
            <a:avLst/>
          </a:prstGeom>
        </p:spPr>
      </p:pic>
      <p:sp>
        <p:nvSpPr>
          <p:cNvPr id="32" name="Rectangle: Diagonal Corners Rounded 31">
            <a:extLst>
              <a:ext uri="{FF2B5EF4-FFF2-40B4-BE49-F238E27FC236}">
                <a16:creationId xmlns:a16="http://schemas.microsoft.com/office/drawing/2014/main" id="{636DECAC-2F18-46A6-ADDE-660CB269DD6E}"/>
              </a:ext>
            </a:extLst>
          </p:cNvPr>
          <p:cNvSpPr/>
          <p:nvPr/>
        </p:nvSpPr>
        <p:spPr>
          <a:xfrm>
            <a:off x="7901940" y="343557"/>
            <a:ext cx="1700976" cy="262217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CC7A50-1E51-417D-BBDA-7AF9CE5175D3}"/>
              </a:ext>
            </a:extLst>
          </p:cNvPr>
          <p:cNvSpPr txBox="1"/>
          <p:nvPr/>
        </p:nvSpPr>
        <p:spPr>
          <a:xfrm>
            <a:off x="7437120" y="338328"/>
            <a:ext cx="219387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38" b="1" dirty="0">
                <a:solidFill>
                  <a:schemeClr val="bg1"/>
                </a:solidFill>
              </a:rPr>
              <a:t>Characteristics of Learning</a:t>
            </a:r>
            <a:endParaRPr lang="en-GB" sz="1138" b="1" dirty="0">
              <a:solidFill>
                <a:schemeClr val="bg1"/>
              </a:solidFill>
            </a:endParaRPr>
          </a:p>
        </p:txBody>
      </p:sp>
      <p:sp>
        <p:nvSpPr>
          <p:cNvPr id="34" name="Rectangle: Diagonal Corners Rounded 33">
            <a:extLst>
              <a:ext uri="{FF2B5EF4-FFF2-40B4-BE49-F238E27FC236}">
                <a16:creationId xmlns:a16="http://schemas.microsoft.com/office/drawing/2014/main" id="{8A26E71E-1D93-4303-BFF3-A5F608277CDC}"/>
              </a:ext>
            </a:extLst>
          </p:cNvPr>
          <p:cNvSpPr/>
          <p:nvPr/>
        </p:nvSpPr>
        <p:spPr>
          <a:xfrm>
            <a:off x="1114243" y="2291146"/>
            <a:ext cx="948840" cy="250070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27A914-7E4B-4A78-A7A8-2B183988055F}"/>
              </a:ext>
            </a:extLst>
          </p:cNvPr>
          <p:cNvSpPr txBox="1"/>
          <p:nvPr/>
        </p:nvSpPr>
        <p:spPr>
          <a:xfrm>
            <a:off x="1258368" y="2279663"/>
            <a:ext cx="83520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LITERACY</a:t>
            </a:r>
            <a:endParaRPr lang="en-GB" sz="975" b="1" dirty="0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EFB4DA6-B0C8-40A0-9658-92E67EE64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378" y="2282193"/>
            <a:ext cx="1153316" cy="2476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6A906BF-7CD9-49CF-8AE7-148C4AD7B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371" y="2243171"/>
            <a:ext cx="2451096" cy="24767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39B9080-EA0F-45A5-8BB1-C668E8DF89F6}"/>
              </a:ext>
            </a:extLst>
          </p:cNvPr>
          <p:cNvSpPr txBox="1"/>
          <p:nvPr/>
        </p:nvSpPr>
        <p:spPr>
          <a:xfrm>
            <a:off x="3040082" y="2280299"/>
            <a:ext cx="1142609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MATHEMATICS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35012C-E248-476E-98E5-B0FBE0B6D680}"/>
              </a:ext>
            </a:extLst>
          </p:cNvPr>
          <p:cNvSpPr txBox="1"/>
          <p:nvPr/>
        </p:nvSpPr>
        <p:spPr>
          <a:xfrm>
            <a:off x="4434026" y="2241510"/>
            <a:ext cx="257964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</a:rPr>
              <a:t>Personal, social and emotional development</a:t>
            </a:r>
            <a:endParaRPr lang="en-GB" sz="975" b="1" dirty="0">
              <a:solidFill>
                <a:schemeClr val="bg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BB634BC-D462-4225-B115-407652B2E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414" y="2207314"/>
            <a:ext cx="2623776" cy="13247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DC5DDA9-A636-4BE7-84D3-B19CF2D44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476" y="3616528"/>
            <a:ext cx="2623554" cy="13790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FF63C65-25F3-4093-8A43-71E537B06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647" y="3617841"/>
            <a:ext cx="2665024" cy="13933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DFE1AE1-408D-4885-8082-7D2320A7D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944" y="2247395"/>
            <a:ext cx="1762766" cy="2476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F4BF5C8-3A52-4F28-8165-9AE945471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355" y="3673824"/>
            <a:ext cx="1630255" cy="2476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7ECBFFA-F669-4F09-BD38-553487A6C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2310" y="5114541"/>
            <a:ext cx="736615" cy="24767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921C644-530F-4FE5-98B1-21D2AAF1AC42}"/>
              </a:ext>
            </a:extLst>
          </p:cNvPr>
          <p:cNvSpPr txBox="1"/>
          <p:nvPr/>
        </p:nvSpPr>
        <p:spPr>
          <a:xfrm>
            <a:off x="7897555" y="2248052"/>
            <a:ext cx="1850418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chemeClr val="bg1"/>
                </a:solidFill>
              </a:rPr>
              <a:t>Communication and Language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9D3F9CA-546A-4034-B270-D0BA958BE1F5}"/>
              </a:ext>
            </a:extLst>
          </p:cNvPr>
          <p:cNvSpPr txBox="1"/>
          <p:nvPr/>
        </p:nvSpPr>
        <p:spPr>
          <a:xfrm>
            <a:off x="9057969" y="5119838"/>
            <a:ext cx="67657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RE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56333B-4BA1-458A-B1BB-1B8CA983E209}"/>
              </a:ext>
            </a:extLst>
          </p:cNvPr>
          <p:cNvSpPr txBox="1"/>
          <p:nvPr/>
        </p:nvSpPr>
        <p:spPr>
          <a:xfrm>
            <a:off x="5292555" y="3673824"/>
            <a:ext cx="1735771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Understanding of the World</a:t>
            </a:r>
            <a:endParaRPr lang="en-GB" sz="975" b="1" dirty="0">
              <a:solidFill>
                <a:schemeClr val="bg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3D8120D-B23D-4EE5-B1BB-7816F9DB0E53}"/>
              </a:ext>
            </a:extLst>
          </p:cNvPr>
          <p:cNvGrpSpPr/>
          <p:nvPr/>
        </p:nvGrpSpPr>
        <p:grpSpPr>
          <a:xfrm>
            <a:off x="8293173" y="3650548"/>
            <a:ext cx="1439537" cy="259983"/>
            <a:chOff x="6741091" y="5129445"/>
            <a:chExt cx="453848" cy="25998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15F822E-177B-40F4-803D-9B9EA0D0A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1091" y="5141757"/>
              <a:ext cx="444607" cy="24767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87CF4E-642A-49F1-82DF-DF4EB3CB9267}"/>
                </a:ext>
              </a:extLst>
            </p:cNvPr>
            <p:cNvSpPr txBox="1"/>
            <p:nvPr/>
          </p:nvSpPr>
          <p:spPr>
            <a:xfrm>
              <a:off x="6771250" y="5129445"/>
              <a:ext cx="423689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75" b="1" dirty="0">
                  <a:solidFill>
                    <a:schemeClr val="bg1"/>
                  </a:solidFill>
                </a:rPr>
                <a:t>Physical Development</a:t>
              </a:r>
              <a:endParaRPr lang="en-GB" sz="97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A374F86-175C-47D0-8C78-B1351CAA25B7}"/>
              </a:ext>
            </a:extLst>
          </p:cNvPr>
          <p:cNvSpPr txBox="1"/>
          <p:nvPr/>
        </p:nvSpPr>
        <p:spPr>
          <a:xfrm>
            <a:off x="221660" y="304233"/>
            <a:ext cx="3010464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25" b="1" dirty="0">
                <a:solidFill>
                  <a:schemeClr val="bg1"/>
                </a:solidFill>
              </a:rPr>
              <a:t>On The Beach</a:t>
            </a:r>
          </a:p>
          <a:p>
            <a:pPr algn="ctr"/>
            <a:r>
              <a:rPr lang="en-US" sz="1625" b="1" dirty="0">
                <a:solidFill>
                  <a:schemeClr val="bg1"/>
                </a:solidFill>
              </a:rPr>
              <a:t>Pegasus Class </a:t>
            </a:r>
          </a:p>
          <a:p>
            <a:pPr algn="ctr"/>
            <a:r>
              <a:rPr lang="en-US" sz="1625" b="1" dirty="0">
                <a:solidFill>
                  <a:schemeClr val="bg1"/>
                </a:solidFill>
              </a:rPr>
              <a:t>Summer Term June 2023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4A54CD9-AA80-4B8A-9321-814427846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050" y="5108168"/>
            <a:ext cx="1714971" cy="24767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326F14C9-7F9E-4247-B96F-D35BC629E865}"/>
              </a:ext>
            </a:extLst>
          </p:cNvPr>
          <p:cNvSpPr txBox="1"/>
          <p:nvPr/>
        </p:nvSpPr>
        <p:spPr>
          <a:xfrm>
            <a:off x="5227448" y="5114704"/>
            <a:ext cx="1745573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Expressive Arts and Design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89DC53-0E7B-4137-8376-6D02BFFE2AE5}"/>
              </a:ext>
            </a:extLst>
          </p:cNvPr>
          <p:cNvSpPr txBox="1"/>
          <p:nvPr/>
        </p:nvSpPr>
        <p:spPr>
          <a:xfrm>
            <a:off x="3656819" y="397175"/>
            <a:ext cx="5885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investigative</a:t>
            </a:r>
            <a:r>
              <a:rPr lang="en-US" sz="1200" dirty="0"/>
              <a:t> </a:t>
            </a:r>
            <a:r>
              <a:rPr lang="en-US" sz="1200" b="1" dirty="0"/>
              <a:t>learners</a:t>
            </a:r>
            <a:r>
              <a:rPr lang="en-US" sz="1200" dirty="0"/>
              <a:t> we will explore and experience things, and ‘have a go.’</a:t>
            </a:r>
          </a:p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active learners </a:t>
            </a:r>
            <a:r>
              <a:rPr lang="en-US" sz="1200" dirty="0"/>
              <a:t>we will concentrate and keep on trying if we </a:t>
            </a:r>
            <a:r>
              <a:rPr lang="en-US" sz="1200"/>
              <a:t>encounter difficulties and </a:t>
            </a:r>
            <a:r>
              <a:rPr lang="en-US" sz="1200" dirty="0"/>
              <a:t>enjoy our achievements.</a:t>
            </a:r>
          </a:p>
          <a:p>
            <a:endParaRPr lang="en-US" sz="1200" dirty="0"/>
          </a:p>
          <a:p>
            <a:r>
              <a:rPr lang="en-US" sz="1200" dirty="0"/>
              <a:t>As </a:t>
            </a:r>
            <a:r>
              <a:rPr lang="en-US" sz="1200" b="1" dirty="0"/>
              <a:t>creative and critical thinkers </a:t>
            </a:r>
            <a:r>
              <a:rPr lang="en-US" sz="1200" dirty="0"/>
              <a:t>we will generate and develop our own ideas, make links between ideas, and develop our own strategies for doing things.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35A70-F0E4-45AC-9F58-D85389E86DA9}"/>
              </a:ext>
            </a:extLst>
          </p:cNvPr>
          <p:cNvSpPr txBox="1"/>
          <p:nvPr/>
        </p:nvSpPr>
        <p:spPr>
          <a:xfrm>
            <a:off x="196670" y="2526075"/>
            <a:ext cx="19393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Reading-</a:t>
            </a:r>
            <a:r>
              <a:rPr lang="en-US" sz="900" dirty="0"/>
              <a:t> </a:t>
            </a:r>
          </a:p>
          <a:p>
            <a:r>
              <a:rPr lang="en-US" sz="900" dirty="0"/>
              <a:t>Nursery will continue to develop their phonics knowledge through the topics; ‘Places to Visit’ and ‘Fantasy.’ Reception will continue to revisit their recognition of sounds using Level 3 diagraphs and then further manipulate these sounds within Level 4 Twinkl Phonics </a:t>
            </a:r>
            <a:r>
              <a:rPr lang="en-US" sz="900" dirty="0" err="1"/>
              <a:t>Programme</a:t>
            </a:r>
            <a:r>
              <a:rPr lang="en-US" sz="900" i="1" dirty="0"/>
              <a:t>. </a:t>
            </a:r>
            <a:r>
              <a:rPr lang="en-US" sz="900" dirty="0"/>
              <a:t>They will also continue to learn to read and spell a variety of tricky words.  </a:t>
            </a:r>
          </a:p>
          <a:p>
            <a:r>
              <a:rPr lang="en-US" sz="900" dirty="0"/>
              <a:t>We will listen to a range of stories with a theme of On The Beach, sing songs and share rhymes.  </a:t>
            </a:r>
          </a:p>
          <a:p>
            <a:endParaRPr lang="en-US" sz="900" dirty="0"/>
          </a:p>
          <a:p>
            <a:r>
              <a:rPr lang="en-US" sz="900" b="1" dirty="0"/>
              <a:t>Writing-</a:t>
            </a:r>
            <a:r>
              <a:rPr lang="en-US" sz="900" dirty="0"/>
              <a:t> there will be opportunities for mark making inside and out. We will use our phonics knowledge to sound out words for postcards, letters and reports. </a:t>
            </a:r>
          </a:p>
          <a:p>
            <a:r>
              <a:rPr lang="en-US" sz="900" dirty="0"/>
              <a:t>We will continue to </a:t>
            </a:r>
            <a:r>
              <a:rPr lang="en-US" sz="900" dirty="0" err="1"/>
              <a:t>practise</a:t>
            </a:r>
            <a:r>
              <a:rPr lang="en-US" sz="900" dirty="0"/>
              <a:t> correct letter formation when we write. </a:t>
            </a:r>
          </a:p>
          <a:p>
            <a:endParaRPr lang="en-US" sz="900" dirty="0"/>
          </a:p>
          <a:p>
            <a:r>
              <a:rPr lang="en-US" sz="900" b="1" dirty="0"/>
              <a:t>At home you could….</a:t>
            </a:r>
          </a:p>
          <a:p>
            <a:r>
              <a:rPr lang="en-US" sz="900" dirty="0"/>
              <a:t>-share stories together</a:t>
            </a:r>
          </a:p>
          <a:p>
            <a:r>
              <a:rPr lang="en-US" sz="900" dirty="0"/>
              <a:t>-make marks using pencils, paint, chalk or water</a:t>
            </a:r>
          </a:p>
          <a:p>
            <a:r>
              <a:rPr lang="en-US" sz="900" dirty="0"/>
              <a:t>-encourage writing experiences </a:t>
            </a:r>
          </a:p>
          <a:p>
            <a:r>
              <a:rPr lang="en-US" sz="900" dirty="0"/>
              <a:t>-share both fiction and non-fiction about the beach.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C87FF6-75C8-49F7-929B-BCB6608F97CB}"/>
              </a:ext>
            </a:extLst>
          </p:cNvPr>
          <p:cNvSpPr txBox="1"/>
          <p:nvPr/>
        </p:nvSpPr>
        <p:spPr>
          <a:xfrm>
            <a:off x="2250762" y="2563390"/>
            <a:ext cx="197073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term we will continue to use White Rose Mastery Guidance to explore the topic: ‘To 20 and Beyond’ and then move onto the topic: ‘First, Then, Now.’</a:t>
            </a:r>
          </a:p>
          <a:p>
            <a:endParaRPr lang="en-US" sz="900" dirty="0"/>
          </a:p>
          <a:p>
            <a:r>
              <a:rPr lang="en-US" sz="900" dirty="0"/>
              <a:t>We will be:  </a:t>
            </a:r>
          </a:p>
          <a:p>
            <a:r>
              <a:rPr lang="en-US" sz="900" b="1" dirty="0"/>
              <a:t>Number</a:t>
            </a:r>
          </a:p>
          <a:p>
            <a:r>
              <a:rPr lang="en-US" sz="900" dirty="0"/>
              <a:t>-counting to 10 and beyond</a:t>
            </a:r>
          </a:p>
          <a:p>
            <a:r>
              <a:rPr lang="en-US" sz="900" dirty="0"/>
              <a:t>-exploring counting patterns</a:t>
            </a:r>
          </a:p>
          <a:p>
            <a:r>
              <a:rPr lang="en-US" sz="900" dirty="0"/>
              <a:t>-adding</a:t>
            </a:r>
          </a:p>
          <a:p>
            <a:r>
              <a:rPr lang="en-US" sz="900" dirty="0"/>
              <a:t>-taking away/subtracting</a:t>
            </a:r>
          </a:p>
          <a:p>
            <a:endParaRPr lang="en-US" sz="900" b="1" dirty="0"/>
          </a:p>
          <a:p>
            <a:r>
              <a:rPr lang="en-US" sz="900" b="1" dirty="0"/>
              <a:t>Shape, Space and Measure</a:t>
            </a:r>
          </a:p>
          <a:p>
            <a:r>
              <a:rPr lang="en-US" sz="900" dirty="0"/>
              <a:t>-exploring 3D shapes</a:t>
            </a:r>
          </a:p>
          <a:p>
            <a:r>
              <a:rPr lang="en-US" sz="900" dirty="0"/>
              <a:t>-match and rotate shapes</a:t>
            </a:r>
          </a:p>
          <a:p>
            <a:r>
              <a:rPr lang="en-US" sz="900" dirty="0"/>
              <a:t>-composing and decomposing shapes</a:t>
            </a:r>
          </a:p>
          <a:p>
            <a:endParaRPr lang="en-US" sz="900" dirty="0"/>
          </a:p>
          <a:p>
            <a:r>
              <a:rPr lang="en-US" sz="900" b="1" dirty="0"/>
              <a:t>At home you could….</a:t>
            </a:r>
          </a:p>
          <a:p>
            <a:r>
              <a:rPr lang="en-US" sz="900" dirty="0"/>
              <a:t>-count objects above 10 around the house </a:t>
            </a:r>
          </a:p>
          <a:p>
            <a:r>
              <a:rPr lang="en-US" sz="900" dirty="0"/>
              <a:t>-</a:t>
            </a:r>
            <a:r>
              <a:rPr lang="en-US" sz="900" dirty="0" err="1"/>
              <a:t>practise</a:t>
            </a:r>
            <a:r>
              <a:rPr lang="en-US" sz="900" dirty="0"/>
              <a:t> writing numbers 0-10</a:t>
            </a:r>
          </a:p>
          <a:p>
            <a:r>
              <a:rPr lang="en-US" sz="900" dirty="0"/>
              <a:t>-explore different 3D shapes both inside and outside the house</a:t>
            </a:r>
          </a:p>
          <a:p>
            <a:r>
              <a:rPr lang="en-US" sz="900" dirty="0"/>
              <a:t>-make repeating patterns with items in your house.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EB244C-5D09-4BEB-8771-BBA6EA63ED4F}"/>
              </a:ext>
            </a:extLst>
          </p:cNvPr>
          <p:cNvSpPr/>
          <p:nvPr/>
        </p:nvSpPr>
        <p:spPr>
          <a:xfrm>
            <a:off x="4355987" y="2588686"/>
            <a:ext cx="26650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will:-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Talk about what we need for a trip to the beach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Discuss the importance of staying safe in the sun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Discuss how to help keep our seas free from rubbish.   </a:t>
            </a:r>
          </a:p>
          <a:p>
            <a:endParaRPr lang="en-US" sz="900" i="1" dirty="0"/>
          </a:p>
          <a:p>
            <a:endParaRPr lang="en-US" sz="900" i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4FA136-F02F-44EA-AB6F-2DDDCA865187}"/>
              </a:ext>
            </a:extLst>
          </p:cNvPr>
          <p:cNvSpPr/>
          <p:nvPr/>
        </p:nvSpPr>
        <p:spPr>
          <a:xfrm>
            <a:off x="4404967" y="3968719"/>
            <a:ext cx="25523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will:-</a:t>
            </a:r>
          </a:p>
          <a:p>
            <a:r>
              <a:rPr lang="en-US" sz="900" dirty="0"/>
              <a:t>-learn about animals which live on the beach</a:t>
            </a:r>
          </a:p>
          <a:p>
            <a:r>
              <a:rPr lang="en-US" sz="900" dirty="0"/>
              <a:t>-learn about animals which live in the sea</a:t>
            </a:r>
          </a:p>
          <a:p>
            <a:r>
              <a:rPr lang="en-US" sz="900" dirty="0"/>
              <a:t>-discuss caring for the environment</a:t>
            </a:r>
          </a:p>
          <a:p>
            <a:r>
              <a:rPr lang="en-US" sz="900" dirty="0"/>
              <a:t>-explore sea life animals who are: herbivores, carnivores and omnivores.  </a:t>
            </a:r>
          </a:p>
          <a:p>
            <a:endParaRPr lang="en-US" sz="900" i="1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E14576C-EFD6-4418-8C0C-5B580F1047E9}"/>
              </a:ext>
            </a:extLst>
          </p:cNvPr>
          <p:cNvSpPr/>
          <p:nvPr/>
        </p:nvSpPr>
        <p:spPr>
          <a:xfrm>
            <a:off x="7135415" y="2598073"/>
            <a:ext cx="2489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will:-</a:t>
            </a:r>
          </a:p>
          <a:p>
            <a:r>
              <a:rPr lang="en-US" sz="900" dirty="0"/>
              <a:t>-listen to others</a:t>
            </a:r>
          </a:p>
          <a:p>
            <a:r>
              <a:rPr lang="en-US" sz="900" dirty="0"/>
              <a:t>-ask questions</a:t>
            </a:r>
          </a:p>
          <a:p>
            <a:r>
              <a:rPr lang="en-US" sz="900" dirty="0"/>
              <a:t>-hold a conversation with others</a:t>
            </a:r>
          </a:p>
          <a:p>
            <a:r>
              <a:rPr lang="en-US" sz="900" dirty="0"/>
              <a:t>-play games and sing songs related to sailing on the sea.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D3E604-2FAD-4F3C-9530-1A0A9DB9758F}"/>
              </a:ext>
            </a:extLst>
          </p:cNvPr>
          <p:cNvSpPr/>
          <p:nvPr/>
        </p:nvSpPr>
        <p:spPr>
          <a:xfrm>
            <a:off x="7203229" y="3966601"/>
            <a:ext cx="24831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term we will:-</a:t>
            </a:r>
          </a:p>
          <a:p>
            <a:r>
              <a:rPr lang="en-US" sz="900" b="1" dirty="0"/>
              <a:t>Gross Motor- </a:t>
            </a:r>
            <a:r>
              <a:rPr lang="en-US" sz="900" dirty="0"/>
              <a:t>access outside play on bikes, tricycles climbing frames and obstacle courses.</a:t>
            </a:r>
          </a:p>
          <a:p>
            <a:r>
              <a:rPr lang="en-US" sz="900" b="1" dirty="0"/>
              <a:t>Fine Motor- </a:t>
            </a:r>
            <a:r>
              <a:rPr lang="en-US" sz="900" dirty="0"/>
              <a:t>use a range of small tools and funky finger activities to develop fine motor control.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0FBD60E-DBBE-4A8C-8195-03FE5C4750B9}"/>
              </a:ext>
            </a:extLst>
          </p:cNvPr>
          <p:cNvSpPr/>
          <p:nvPr/>
        </p:nvSpPr>
        <p:spPr>
          <a:xfrm>
            <a:off x="4412483" y="5390994"/>
            <a:ext cx="2532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We will develop our art skills by using a variety of materials to create sea life. </a:t>
            </a:r>
          </a:p>
          <a:p>
            <a:r>
              <a:rPr lang="en-US" sz="900" dirty="0"/>
              <a:t>We will use our imagination in our role play area linked to our interests.   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4BAB88D-6848-4785-BFBD-DC6F3A246FF8}"/>
              </a:ext>
            </a:extLst>
          </p:cNvPr>
          <p:cNvSpPr/>
          <p:nvPr/>
        </p:nvSpPr>
        <p:spPr>
          <a:xfrm>
            <a:off x="7214327" y="5304106"/>
            <a:ext cx="2372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We will think about the question; ‘What makes places special?’</a:t>
            </a:r>
          </a:p>
          <a:p>
            <a:r>
              <a:rPr lang="en-US" sz="900" dirty="0"/>
              <a:t>We will discuss places and homes around the world and then explore places of worships.  </a:t>
            </a:r>
          </a:p>
        </p:txBody>
      </p:sp>
      <p:sp>
        <p:nvSpPr>
          <p:cNvPr id="51" name="Rectangle: Diagonal Corners Rounded 50">
            <a:extLst>
              <a:ext uri="{FF2B5EF4-FFF2-40B4-BE49-F238E27FC236}">
                <a16:creationId xmlns:a16="http://schemas.microsoft.com/office/drawing/2014/main" id="{0860585B-4D48-4B35-A4E2-B72A556485EB}"/>
              </a:ext>
            </a:extLst>
          </p:cNvPr>
          <p:cNvSpPr/>
          <p:nvPr/>
        </p:nvSpPr>
        <p:spPr>
          <a:xfrm>
            <a:off x="4355987" y="6337338"/>
            <a:ext cx="5365259" cy="44630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6365795-75A3-46E0-896C-6E2EAC73D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3997" y="6390607"/>
            <a:ext cx="525333" cy="24767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47378DF4-AFAA-43FF-AD5E-14430ABEEE5B}"/>
              </a:ext>
            </a:extLst>
          </p:cNvPr>
          <p:cNvSpPr txBox="1"/>
          <p:nvPr/>
        </p:nvSpPr>
        <p:spPr>
          <a:xfrm>
            <a:off x="9208657" y="6378979"/>
            <a:ext cx="50856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75" b="1" dirty="0">
                <a:solidFill>
                  <a:schemeClr val="bg1"/>
                </a:solidFill>
              </a:rPr>
              <a:t>SMSC</a:t>
            </a:r>
            <a:endParaRPr lang="en-GB" sz="975" b="1" dirty="0">
              <a:solidFill>
                <a:schemeClr val="bg1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3585F57-4F8E-4A54-9F5D-1630F88CCA1E}"/>
              </a:ext>
            </a:extLst>
          </p:cNvPr>
          <p:cNvSpPr/>
          <p:nvPr/>
        </p:nvSpPr>
        <p:spPr>
          <a:xfrm>
            <a:off x="4348648" y="6334823"/>
            <a:ext cx="4926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900" dirty="0"/>
              <a:t>Events in school to support our SMSC development will include; weekly forest school, RE day and World Ocean Day.</a:t>
            </a:r>
            <a:endParaRPr lang="en-GB" sz="200" b="1" dirty="0"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094C89-59E2-BDC3-0251-9763CD918F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494" y="1302965"/>
            <a:ext cx="386882" cy="760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92A2A9-2F7C-59D9-6A6E-95DDDD954F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634" y="1301366"/>
            <a:ext cx="386882" cy="7602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FD8C06-0C52-89CA-0DC9-487A512E98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009" y="1302964"/>
            <a:ext cx="330760" cy="7602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767A72-83A0-5D38-B74A-901DD60B65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3755" y="1302964"/>
            <a:ext cx="335154" cy="7602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1B88C2-2902-44DB-5AA8-D2C12FCD46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8228" y="1302964"/>
            <a:ext cx="330760" cy="7602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86FCAA-27B2-E51D-F616-965DFEA44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2111" y="1301366"/>
            <a:ext cx="386882" cy="7602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17422F-A020-A965-8BF7-772248CBF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2116" y="1301367"/>
            <a:ext cx="386882" cy="7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EC87B58BD7A41A7D69ADEBD652E78" ma:contentTypeVersion="18" ma:contentTypeDescription="Create a new document." ma:contentTypeScope="" ma:versionID="fd9b2144eaaa3b4d6f97b97c4ae553d5">
  <xsd:schema xmlns:xsd="http://www.w3.org/2001/XMLSchema" xmlns:xs="http://www.w3.org/2001/XMLSchema" xmlns:p="http://schemas.microsoft.com/office/2006/metadata/properties" xmlns:ns2="6a158a6a-454f-4afe-a7d4-2c9353e6d01f" xmlns:ns3="27710824-13d0-4ff0-80b4-1133d42a8012" targetNamespace="http://schemas.microsoft.com/office/2006/metadata/properties" ma:root="true" ma:fieldsID="141f4b3c36abafb284619f65c67d4aaf" ns2:_="" ns3:_="">
    <xsd:import namespace="6a158a6a-454f-4afe-a7d4-2c9353e6d01f"/>
    <xsd:import namespace="27710824-13d0-4ff0-80b4-1133d42a80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58a6a-454f-4afe-a7d4-2c9353e6d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b1127a7-ea9e-42e0-b75c-90388b9b2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10824-13d0-4ff0-80b4-1133d42a80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82fe9f2-ec51-4e50-8215-75bb076ba325}" ma:internalName="TaxCatchAll" ma:showField="CatchAllData" ma:web="27710824-13d0-4ff0-80b4-1133d42a80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158a6a-454f-4afe-a7d4-2c9353e6d01f">
      <Terms xmlns="http://schemas.microsoft.com/office/infopath/2007/PartnerControls"/>
    </lcf76f155ced4ddcb4097134ff3c332f>
    <TaxCatchAll xmlns="27710824-13d0-4ff0-80b4-1133d42a8012" xsi:nil="true"/>
  </documentManagement>
</p:properties>
</file>

<file path=customXml/itemProps1.xml><?xml version="1.0" encoding="utf-8"?>
<ds:datastoreItem xmlns:ds="http://schemas.openxmlformats.org/officeDocument/2006/customXml" ds:itemID="{49B35DAB-1654-4039-AA5B-082FDDC5C4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D4338-A5AA-4DB2-9C9A-183F8B19E252}"/>
</file>

<file path=customXml/itemProps3.xml><?xml version="1.0" encoding="utf-8"?>
<ds:datastoreItem xmlns:ds="http://schemas.openxmlformats.org/officeDocument/2006/customXml" ds:itemID="{2BFAC91D-BA4B-4311-B5FB-C3D24A6D3EB6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61cb09d6-26cd-4fbc-81f3-b389e21c1a7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23604</TotalTime>
  <Words>607</Words>
  <Application>Microsoft Office PowerPoint</Application>
  <PresentationFormat>A4 Paper (210x297 mm)</PresentationFormat>
  <Paragraphs>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9313123 office.3123</dc:creator>
  <cp:lastModifiedBy>Miss Purves</cp:lastModifiedBy>
  <cp:revision>160</cp:revision>
  <cp:lastPrinted>2021-05-28T11:17:02Z</cp:lastPrinted>
  <dcterms:created xsi:type="dcterms:W3CDTF">2021-05-28T10:08:42Z</dcterms:created>
  <dcterms:modified xsi:type="dcterms:W3CDTF">2023-05-11T07:11:09Z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0x010100545A89D28086E74B9C7D9EA8735FF169</vt:lpwstr>
  </property>
</Properties>
</file>