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9F7"/>
    <a:srgbClr val="CC99FF"/>
    <a:srgbClr val="B983CF"/>
    <a:srgbClr val="57257D"/>
    <a:srgbClr val="672C94"/>
    <a:srgbClr val="512274"/>
    <a:srgbClr val="34164A"/>
    <a:srgbClr val="D7B8E4"/>
    <a:srgbClr val="9999FF"/>
    <a:srgbClr val="CCA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AF3955-EAA1-4840-9F1A-DD87B656FC16}" v="2" dt="2023-12-19T14:33:37.9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Jarrett" userId="0c7659d9-cbbb-4f57-bb2c-4c9b55b1b31f" providerId="ADAL" clId="{4EAF3955-EAA1-4840-9F1A-DD87B656FC16}"/>
    <pc:docChg chg="modSld">
      <pc:chgData name="Mrs Jarrett" userId="0c7659d9-cbbb-4f57-bb2c-4c9b55b1b31f" providerId="ADAL" clId="{4EAF3955-EAA1-4840-9F1A-DD87B656FC16}" dt="2023-12-19T14:34:36.215" v="6" actId="14734"/>
      <pc:docMkLst>
        <pc:docMk/>
      </pc:docMkLst>
      <pc:sldChg chg="modSp mod">
        <pc:chgData name="Mrs Jarrett" userId="0c7659d9-cbbb-4f57-bb2c-4c9b55b1b31f" providerId="ADAL" clId="{4EAF3955-EAA1-4840-9F1A-DD87B656FC16}" dt="2023-12-19T14:34:20.226" v="4" actId="14100"/>
        <pc:sldMkLst>
          <pc:docMk/>
          <pc:sldMk cId="1625958396" sldId="258"/>
        </pc:sldMkLst>
        <pc:spChg chg="mod">
          <ac:chgData name="Mrs Jarrett" userId="0c7659d9-cbbb-4f57-bb2c-4c9b55b1b31f" providerId="ADAL" clId="{4EAF3955-EAA1-4840-9F1A-DD87B656FC16}" dt="2023-12-19T14:34:20.226" v="4" actId="14100"/>
          <ac:spMkLst>
            <pc:docMk/>
            <pc:sldMk cId="1625958396" sldId="258"/>
            <ac:spMk id="5" creationId="{C2F33DB1-4185-42CE-A8D3-83F919B0E7F9}"/>
          </ac:spMkLst>
        </pc:spChg>
        <pc:graphicFrameChg chg="modGraphic">
          <ac:chgData name="Mrs Jarrett" userId="0c7659d9-cbbb-4f57-bb2c-4c9b55b1b31f" providerId="ADAL" clId="{4EAF3955-EAA1-4840-9F1A-DD87B656FC16}" dt="2023-12-19T14:34:12.002" v="3" actId="14734"/>
          <ac:graphicFrameMkLst>
            <pc:docMk/>
            <pc:sldMk cId="1625958396" sldId="258"/>
            <ac:graphicFrameMk id="6" creationId="{387C604D-4195-4F05-B174-70BECD9A6D26}"/>
          </ac:graphicFrameMkLst>
        </pc:graphicFrameChg>
        <pc:graphicFrameChg chg="modGraphic">
          <ac:chgData name="Mrs Jarrett" userId="0c7659d9-cbbb-4f57-bb2c-4c9b55b1b31f" providerId="ADAL" clId="{4EAF3955-EAA1-4840-9F1A-DD87B656FC16}" dt="2023-12-19T14:34:05.741" v="2" actId="14734"/>
          <ac:graphicFrameMkLst>
            <pc:docMk/>
            <pc:sldMk cId="1625958396" sldId="258"/>
            <ac:graphicFrameMk id="7" creationId="{304B743F-D7E5-4884-A34D-D793BFB2471B}"/>
          </ac:graphicFrameMkLst>
        </pc:graphicFrameChg>
      </pc:sldChg>
      <pc:sldChg chg="modSp mod">
        <pc:chgData name="Mrs Jarrett" userId="0c7659d9-cbbb-4f57-bb2c-4c9b55b1b31f" providerId="ADAL" clId="{4EAF3955-EAA1-4840-9F1A-DD87B656FC16}" dt="2023-12-19T14:34:36.215" v="6" actId="14734"/>
        <pc:sldMkLst>
          <pc:docMk/>
          <pc:sldMk cId="4257418988" sldId="259"/>
        </pc:sldMkLst>
        <pc:graphicFrameChg chg="modGraphic">
          <ac:chgData name="Mrs Jarrett" userId="0c7659d9-cbbb-4f57-bb2c-4c9b55b1b31f" providerId="ADAL" clId="{4EAF3955-EAA1-4840-9F1A-DD87B656FC16}" dt="2023-12-19T14:34:32.217" v="5" actId="14734"/>
          <ac:graphicFrameMkLst>
            <pc:docMk/>
            <pc:sldMk cId="4257418988" sldId="259"/>
            <ac:graphicFrameMk id="6" creationId="{BC1C72E8-B62B-4AB5-74EA-A613E0EEDF9F}"/>
          </ac:graphicFrameMkLst>
        </pc:graphicFrameChg>
        <pc:graphicFrameChg chg="modGraphic">
          <ac:chgData name="Mrs Jarrett" userId="0c7659d9-cbbb-4f57-bb2c-4c9b55b1b31f" providerId="ADAL" clId="{4EAF3955-EAA1-4840-9F1A-DD87B656FC16}" dt="2023-12-19T14:34:36.215" v="6" actId="14734"/>
          <ac:graphicFrameMkLst>
            <pc:docMk/>
            <pc:sldMk cId="4257418988" sldId="259"/>
            <ac:graphicFrameMk id="7" creationId="{9C8BB51D-F273-D158-F657-856BCA462F5A}"/>
          </ac:graphicFrameMkLst>
        </pc:graphicFrameChg>
      </pc:sldChg>
    </pc:docChg>
  </pc:docChgLst>
  <pc:docChgLst>
    <pc:chgData name="Mrs Jarrett" userId="0c7659d9-cbbb-4f57-bb2c-4c9b55b1b31f" providerId="ADAL" clId="{DDD4212B-D830-4EAD-9EFE-0B8DCD3EF942}"/>
    <pc:docChg chg="custSel modSld">
      <pc:chgData name="Mrs Jarrett" userId="0c7659d9-cbbb-4f57-bb2c-4c9b55b1b31f" providerId="ADAL" clId="{DDD4212B-D830-4EAD-9EFE-0B8DCD3EF942}" dt="2023-06-21T06:47:50.016" v="77" actId="14734"/>
      <pc:docMkLst>
        <pc:docMk/>
      </pc:docMkLst>
      <pc:sldChg chg="modSp mod">
        <pc:chgData name="Mrs Jarrett" userId="0c7659d9-cbbb-4f57-bb2c-4c9b55b1b31f" providerId="ADAL" clId="{DDD4212B-D830-4EAD-9EFE-0B8DCD3EF942}" dt="2023-06-21T06:44:42.171" v="4" actId="207"/>
        <pc:sldMkLst>
          <pc:docMk/>
          <pc:sldMk cId="1545754115" sldId="256"/>
        </pc:sldMkLst>
        <pc:spChg chg="mod">
          <ac:chgData name="Mrs Jarrett" userId="0c7659d9-cbbb-4f57-bb2c-4c9b55b1b31f" providerId="ADAL" clId="{DDD4212B-D830-4EAD-9EFE-0B8DCD3EF942}" dt="2023-06-21T06:44:22.773" v="0" actId="207"/>
          <ac:spMkLst>
            <pc:docMk/>
            <pc:sldMk cId="1545754115" sldId="256"/>
            <ac:spMk id="5" creationId="{1402E6CB-D526-4425-8186-4E947A3CB626}"/>
          </ac:spMkLst>
        </pc:spChg>
        <pc:spChg chg="mod">
          <ac:chgData name="Mrs Jarrett" userId="0c7659d9-cbbb-4f57-bb2c-4c9b55b1b31f" providerId="ADAL" clId="{DDD4212B-D830-4EAD-9EFE-0B8DCD3EF942}" dt="2023-06-21T06:44:42.171" v="4" actId="207"/>
          <ac:spMkLst>
            <pc:docMk/>
            <pc:sldMk cId="1545754115" sldId="256"/>
            <ac:spMk id="9" creationId="{D1F68F8A-EDDC-4102-AB42-48ED42846EAB}"/>
          </ac:spMkLst>
        </pc:spChg>
        <pc:graphicFrameChg chg="modGraphic">
          <ac:chgData name="Mrs Jarrett" userId="0c7659d9-cbbb-4f57-bb2c-4c9b55b1b31f" providerId="ADAL" clId="{DDD4212B-D830-4EAD-9EFE-0B8DCD3EF942}" dt="2023-06-21T06:44:26.503" v="1"/>
          <ac:graphicFrameMkLst>
            <pc:docMk/>
            <pc:sldMk cId="1545754115" sldId="256"/>
            <ac:graphicFrameMk id="24" creationId="{BAE812A7-18C6-4AC2-ADB2-BD3AD1F8421F}"/>
          </ac:graphicFrameMkLst>
        </pc:graphicFrameChg>
        <pc:graphicFrameChg chg="modGraphic">
          <ac:chgData name="Mrs Jarrett" userId="0c7659d9-cbbb-4f57-bb2c-4c9b55b1b31f" providerId="ADAL" clId="{DDD4212B-D830-4EAD-9EFE-0B8DCD3EF942}" dt="2023-06-21T06:44:37.215" v="3" actId="207"/>
          <ac:graphicFrameMkLst>
            <pc:docMk/>
            <pc:sldMk cId="1545754115" sldId="256"/>
            <ac:graphicFrameMk id="26" creationId="{D76CB2C4-393C-4D81-9F72-39BC1589D86D}"/>
          </ac:graphicFrameMkLst>
        </pc:graphicFrameChg>
      </pc:sldChg>
      <pc:sldChg chg="modSp mod">
        <pc:chgData name="Mrs Jarrett" userId="0c7659d9-cbbb-4f57-bb2c-4c9b55b1b31f" providerId="ADAL" clId="{DDD4212B-D830-4EAD-9EFE-0B8DCD3EF942}" dt="2023-06-21T06:45:47.319" v="15" actId="14100"/>
        <pc:sldMkLst>
          <pc:docMk/>
          <pc:sldMk cId="3518956550" sldId="257"/>
        </pc:sldMkLst>
        <pc:spChg chg="mod">
          <ac:chgData name="Mrs Jarrett" userId="0c7659d9-cbbb-4f57-bb2c-4c9b55b1b31f" providerId="ADAL" clId="{DDD4212B-D830-4EAD-9EFE-0B8DCD3EF942}" dt="2023-06-21T06:45:11.110" v="9" actId="207"/>
          <ac:spMkLst>
            <pc:docMk/>
            <pc:sldMk cId="3518956550" sldId="257"/>
            <ac:spMk id="3" creationId="{5521ED06-D656-4C42-8B9D-B2950B3D7177}"/>
          </ac:spMkLst>
        </pc:spChg>
        <pc:spChg chg="mod">
          <ac:chgData name="Mrs Jarrett" userId="0c7659d9-cbbb-4f57-bb2c-4c9b55b1b31f" providerId="ADAL" clId="{DDD4212B-D830-4EAD-9EFE-0B8DCD3EF942}" dt="2023-06-21T06:45:33.047" v="13" actId="14100"/>
          <ac:spMkLst>
            <pc:docMk/>
            <pc:sldMk cId="3518956550" sldId="257"/>
            <ac:spMk id="4" creationId="{8A1B3DFD-74DD-4663-B1C9-0EA5326ABB26}"/>
          </ac:spMkLst>
        </pc:spChg>
        <pc:graphicFrameChg chg="mod modGraphic">
          <ac:chgData name="Mrs Jarrett" userId="0c7659d9-cbbb-4f57-bb2c-4c9b55b1b31f" providerId="ADAL" clId="{DDD4212B-D830-4EAD-9EFE-0B8DCD3EF942}" dt="2023-06-21T06:45:43.869" v="14" actId="14100"/>
          <ac:graphicFrameMkLst>
            <pc:docMk/>
            <pc:sldMk cId="3518956550" sldId="257"/>
            <ac:graphicFrameMk id="5" creationId="{207B6BC0-3A2B-4248-A9FE-1C2A8F1835AC}"/>
          </ac:graphicFrameMkLst>
        </pc:graphicFrameChg>
        <pc:graphicFrameChg chg="mod modGraphic">
          <ac:chgData name="Mrs Jarrett" userId="0c7659d9-cbbb-4f57-bb2c-4c9b55b1b31f" providerId="ADAL" clId="{DDD4212B-D830-4EAD-9EFE-0B8DCD3EF942}" dt="2023-06-21T06:45:47.319" v="15" actId="14100"/>
          <ac:graphicFrameMkLst>
            <pc:docMk/>
            <pc:sldMk cId="3518956550" sldId="257"/>
            <ac:graphicFrameMk id="6" creationId="{94BB9625-023D-4BE9-A28B-5A9837B7C0C5}"/>
          </ac:graphicFrameMkLst>
        </pc:graphicFrameChg>
      </pc:sldChg>
      <pc:sldChg chg="modSp mod">
        <pc:chgData name="Mrs Jarrett" userId="0c7659d9-cbbb-4f57-bb2c-4c9b55b1b31f" providerId="ADAL" clId="{DDD4212B-D830-4EAD-9EFE-0B8DCD3EF942}" dt="2023-06-21T06:45:03.799" v="8" actId="207"/>
        <pc:sldMkLst>
          <pc:docMk/>
          <pc:sldMk cId="1625958396" sldId="258"/>
        </pc:sldMkLst>
        <pc:spChg chg="mod">
          <ac:chgData name="Mrs Jarrett" userId="0c7659d9-cbbb-4f57-bb2c-4c9b55b1b31f" providerId="ADAL" clId="{DDD4212B-D830-4EAD-9EFE-0B8DCD3EF942}" dt="2023-06-21T06:44:50.196" v="5" actId="207"/>
          <ac:spMkLst>
            <pc:docMk/>
            <pc:sldMk cId="1625958396" sldId="258"/>
            <ac:spMk id="4" creationId="{704B9DB9-A074-4294-9E45-CCE1C1B3D370}"/>
          </ac:spMkLst>
        </pc:spChg>
        <pc:spChg chg="mod">
          <ac:chgData name="Mrs Jarrett" userId="0c7659d9-cbbb-4f57-bb2c-4c9b55b1b31f" providerId="ADAL" clId="{DDD4212B-D830-4EAD-9EFE-0B8DCD3EF942}" dt="2023-06-21T06:44:55.134" v="6" actId="207"/>
          <ac:spMkLst>
            <pc:docMk/>
            <pc:sldMk cId="1625958396" sldId="258"/>
            <ac:spMk id="5" creationId="{C2F33DB1-4185-42CE-A8D3-83F919B0E7F9}"/>
          </ac:spMkLst>
        </pc:spChg>
        <pc:graphicFrameChg chg="modGraphic">
          <ac:chgData name="Mrs Jarrett" userId="0c7659d9-cbbb-4f57-bb2c-4c9b55b1b31f" providerId="ADAL" clId="{DDD4212B-D830-4EAD-9EFE-0B8DCD3EF942}" dt="2023-06-21T06:45:03.799" v="8" actId="207"/>
          <ac:graphicFrameMkLst>
            <pc:docMk/>
            <pc:sldMk cId="1625958396" sldId="258"/>
            <ac:graphicFrameMk id="6" creationId="{387C604D-4195-4F05-B174-70BECD9A6D26}"/>
          </ac:graphicFrameMkLst>
        </pc:graphicFrameChg>
      </pc:sldChg>
      <pc:sldChg chg="addSp delSp modSp mod">
        <pc:chgData name="Mrs Jarrett" userId="0c7659d9-cbbb-4f57-bb2c-4c9b55b1b31f" providerId="ADAL" clId="{DDD4212B-D830-4EAD-9EFE-0B8DCD3EF942}" dt="2023-06-21T06:47:50.016" v="77" actId="14734"/>
        <pc:sldMkLst>
          <pc:docMk/>
          <pc:sldMk cId="4257418988" sldId="259"/>
        </pc:sldMkLst>
        <pc:spChg chg="add mod">
          <ac:chgData name="Mrs Jarrett" userId="0c7659d9-cbbb-4f57-bb2c-4c9b55b1b31f" providerId="ADAL" clId="{DDD4212B-D830-4EAD-9EFE-0B8DCD3EF942}" dt="2023-06-21T06:47:15.162" v="69" actId="20577"/>
          <ac:spMkLst>
            <pc:docMk/>
            <pc:sldMk cId="4257418988" sldId="259"/>
            <ac:spMk id="8" creationId="{D9663EF2-3456-409D-19DA-E909DB38567D}"/>
          </ac:spMkLst>
        </pc:spChg>
        <pc:graphicFrameChg chg="mod modGraphic">
          <ac:chgData name="Mrs Jarrett" userId="0c7659d9-cbbb-4f57-bb2c-4c9b55b1b31f" providerId="ADAL" clId="{DDD4212B-D830-4EAD-9EFE-0B8DCD3EF942}" dt="2023-06-21T06:47:37.895" v="74" actId="1076"/>
          <ac:graphicFrameMkLst>
            <pc:docMk/>
            <pc:sldMk cId="4257418988" sldId="259"/>
            <ac:graphicFrameMk id="6" creationId="{BC1C72E8-B62B-4AB5-74EA-A613E0EEDF9F}"/>
          </ac:graphicFrameMkLst>
        </pc:graphicFrameChg>
        <pc:graphicFrameChg chg="add mod modGraphic">
          <ac:chgData name="Mrs Jarrett" userId="0c7659d9-cbbb-4f57-bb2c-4c9b55b1b31f" providerId="ADAL" clId="{DDD4212B-D830-4EAD-9EFE-0B8DCD3EF942}" dt="2023-06-21T06:47:50.016" v="77" actId="14734"/>
          <ac:graphicFrameMkLst>
            <pc:docMk/>
            <pc:sldMk cId="4257418988" sldId="259"/>
            <ac:graphicFrameMk id="7" creationId="{9C8BB51D-F273-D158-F657-856BCA462F5A}"/>
          </ac:graphicFrameMkLst>
        </pc:graphicFrameChg>
        <pc:picChg chg="del mod">
          <ac:chgData name="Mrs Jarrett" userId="0c7659d9-cbbb-4f57-bb2c-4c9b55b1b31f" providerId="ADAL" clId="{DDD4212B-D830-4EAD-9EFE-0B8DCD3EF942}" dt="2023-06-21T06:47:17.952" v="70" actId="478"/>
          <ac:picMkLst>
            <pc:docMk/>
            <pc:sldMk cId="4257418988" sldId="259"/>
            <ac:picMk id="2" creationId="{B236246D-7937-E44E-6C44-A3A4FE8A6639}"/>
          </ac:picMkLst>
        </pc:picChg>
        <pc:picChg chg="del mod">
          <ac:chgData name="Mrs Jarrett" userId="0c7659d9-cbbb-4f57-bb2c-4c9b55b1b31f" providerId="ADAL" clId="{DDD4212B-D830-4EAD-9EFE-0B8DCD3EF942}" dt="2023-06-21T06:46:04.529" v="18" actId="478"/>
          <ac:picMkLst>
            <pc:docMk/>
            <pc:sldMk cId="4257418988" sldId="259"/>
            <ac:picMk id="3" creationId="{6243A337-3074-9984-C087-3C95FB7F1B32}"/>
          </ac:picMkLst>
        </pc:picChg>
        <pc:picChg chg="del">
          <ac:chgData name="Mrs Jarrett" userId="0c7659d9-cbbb-4f57-bb2c-4c9b55b1b31f" providerId="ADAL" clId="{DDD4212B-D830-4EAD-9EFE-0B8DCD3EF942}" dt="2023-06-21T06:46:37.279" v="25" actId="478"/>
          <ac:picMkLst>
            <pc:docMk/>
            <pc:sldMk cId="4257418988" sldId="259"/>
            <ac:picMk id="4" creationId="{F45C8452-F9C8-1F84-17A7-B6CCCAA9E682}"/>
          </ac:picMkLst>
        </pc:picChg>
        <pc:picChg chg="add ord">
          <ac:chgData name="Mrs Jarrett" userId="0c7659d9-cbbb-4f57-bb2c-4c9b55b1b31f" providerId="ADAL" clId="{DDD4212B-D830-4EAD-9EFE-0B8DCD3EF942}" dt="2023-06-21T06:46:16.676" v="21" actId="167"/>
          <ac:picMkLst>
            <pc:docMk/>
            <pc:sldMk cId="4257418988" sldId="259"/>
            <ac:picMk id="5" creationId="{5D118812-4C40-A7ED-CF13-BEB6FEB3734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E4E01-3A5E-4382-A366-6476DD73C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F47CAF-9BD3-433F-A1ED-0F7364ABB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F9A13-1FF3-4EE5-9F4F-D809D44BA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D12A1-A486-4948-B414-14631729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41F03-481B-41DC-8712-DE1474C9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30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93F5-B456-486D-B448-DFE2A767D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6869B-8C90-4613-8AB9-AA33D56FE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17E72-3309-45D4-94A5-D663FAB6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FBDE2-8735-4921-97B9-7ACAD30BC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1B1AC-F943-44E8-AD39-0CD2D262D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32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0E1FA4-8998-4D21-9657-26D886C044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9662F-3FD5-4C0A-BEE8-16A5E01FF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FDC4F-1D44-47DA-95DC-23149E88F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B232D-3820-4B4C-A8AF-C036916BC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C148-4205-427F-9277-4A15DFBB6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26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BDA7A-95ED-4CAE-B4CA-0558833F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1D06E-F63D-45EC-AE5D-D5745FC90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D688F-4B3B-4223-940B-342C1F0F0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20EBA-C9CD-4AC4-8373-95C685DA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99932-2389-4D52-959B-02959FB2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52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054FE-2ADC-43E8-833C-58B5E378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B63AC-927E-4904-94DF-D9859756C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C7AD-30B9-4B3E-8840-E53FE9ECF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D1718-F2ED-48C6-8C39-85C44729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19722-C6C2-4B7C-B295-74A5E0A5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67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9055-7AFF-46CE-8AB3-16D5B5D7A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3A5CB-6646-41C7-AB02-3EA6974A5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E52AA8-7F4A-4777-9EE7-F6B5E4F9B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F8A64-0957-46B2-99D9-67E9104E3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F3345-A27D-4E2C-9D08-A7ACA73D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B7FC70-9484-4F4D-9BB7-DF500CC2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98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C16A6-35C3-415A-B8C7-AA326C9DA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E2B04-6800-44F9-882F-8FB304D80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6EBC7-084D-4048-A942-72A6705C5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5FF6C3-6E45-4335-9BA5-F31E44367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30BE7A-DE05-44EA-8779-EEB534BB9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27777C-9048-436B-A544-AB99E300D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FD3883-1BFF-4539-A2D6-7DE88EA27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DC2E34-DEA3-4DCC-81CD-E877894C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24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98B0-E49E-4D4B-965F-0231C342D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7EC356-6BB3-4549-BA91-BB2A589D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4C2F9-86B3-41FA-A008-3706AC987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52D9F5-1E12-4E1A-A2E9-C946AF66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89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36463-E392-4E49-B30D-57DBCD4F8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70716-BF49-48A0-8329-D440119D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B0F09-ACDE-4681-B749-6480BEFA1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31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FB69F-18A6-486A-A0C0-9460C5A61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8B5E6-54B5-41C3-AE31-88E669C43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0B503-0DB5-4DF1-8162-EC0C7ADEB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D9CBE-8ADC-4B17-9ADA-A951312B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B56F8-70CA-4E6C-9FEC-D99C753B2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BBED-DB92-4EB4-B692-6264B567A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87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FB210-DBC6-46C6-888B-1C198A441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1C2193-42F3-4D93-B861-E19232D30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286541-0539-4B01-9E0C-EC33F114C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E41379-9BEC-4329-BBC3-F6202B365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5DC57-54EB-47B7-AF74-29718CAB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A32A9-E4D4-40B4-851F-7AFC99E40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3135B5-124D-41BD-BCD5-CB863E03E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9B551-D251-4BA4-A783-6A1A8452C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B750D-8113-49FB-93AB-1868B1853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A8F56-C019-416A-B37B-36BF746FA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BFF7C-0E65-4C2D-98CF-F9715ED86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31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1402E6CB-D526-4425-8186-4E947A3CB626}"/>
              </a:ext>
            </a:extLst>
          </p:cNvPr>
          <p:cNvSpPr/>
          <p:nvPr/>
        </p:nvSpPr>
        <p:spPr>
          <a:xfrm>
            <a:off x="122945" y="122946"/>
            <a:ext cx="11856463" cy="823145"/>
          </a:xfrm>
          <a:prstGeom prst="round2Diag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C1911A-2613-4920-8143-E1119CFE1437}"/>
              </a:ext>
            </a:extLst>
          </p:cNvPr>
          <p:cNvSpPr txBox="1"/>
          <p:nvPr/>
        </p:nvSpPr>
        <p:spPr>
          <a:xfrm>
            <a:off x="5871881" y="176733"/>
            <a:ext cx="59935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Religious Education Progression of Learning at</a:t>
            </a:r>
          </a:p>
          <a:p>
            <a:pPr algn="r"/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Hailey CE Primary S</a:t>
            </a: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chool</a:t>
            </a:r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D1F68F8A-EDDC-4102-AB42-48ED42846EAB}"/>
              </a:ext>
            </a:extLst>
          </p:cNvPr>
          <p:cNvSpPr/>
          <p:nvPr/>
        </p:nvSpPr>
        <p:spPr>
          <a:xfrm>
            <a:off x="129348" y="1006607"/>
            <a:ext cx="11856463" cy="5020482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AE812A7-18C6-4AC2-ADB2-BD3AD1F84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735198"/>
              </p:ext>
            </p:extLst>
          </p:nvPr>
        </p:nvGraphicFramePr>
        <p:xfrm>
          <a:off x="226252" y="1365196"/>
          <a:ext cx="1163917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9176">
                  <a:extLst>
                    <a:ext uri="{9D8B030D-6E8A-4147-A177-3AD203B41FA5}">
                      <a16:colId xmlns:a16="http://schemas.microsoft.com/office/drawing/2014/main" val="690321205"/>
                    </a:ext>
                  </a:extLst>
                </a:gridCol>
              </a:tblGrid>
              <a:tr h="11868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Agreed Syllabus Requirements 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977004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D76CB2C4-393C-4D81-9F72-39BC1589D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55540"/>
              </p:ext>
            </p:extLst>
          </p:nvPr>
        </p:nvGraphicFramePr>
        <p:xfrm>
          <a:off x="206189" y="1730512"/>
          <a:ext cx="1163917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725">
                  <a:extLst>
                    <a:ext uri="{9D8B030D-6E8A-4147-A177-3AD203B41FA5}">
                      <a16:colId xmlns:a16="http://schemas.microsoft.com/office/drawing/2014/main" val="3119706415"/>
                    </a:ext>
                  </a:extLst>
                </a:gridCol>
                <a:gridCol w="3879725">
                  <a:extLst>
                    <a:ext uri="{9D8B030D-6E8A-4147-A177-3AD203B41FA5}">
                      <a16:colId xmlns:a16="http://schemas.microsoft.com/office/drawing/2014/main" val="1240042534"/>
                    </a:ext>
                  </a:extLst>
                </a:gridCol>
                <a:gridCol w="3879725">
                  <a:extLst>
                    <a:ext uri="{9D8B030D-6E8A-4147-A177-3AD203B41FA5}">
                      <a16:colId xmlns:a16="http://schemas.microsoft.com/office/drawing/2014/main" val="38683732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EYFS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Key Stage 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Key Stage 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429397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20872323-3370-4DEE-B68B-AD4B24063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343113"/>
              </p:ext>
            </p:extLst>
          </p:nvPr>
        </p:nvGraphicFramePr>
        <p:xfrm>
          <a:off x="206189" y="2038688"/>
          <a:ext cx="11639175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725">
                  <a:extLst>
                    <a:ext uri="{9D8B030D-6E8A-4147-A177-3AD203B41FA5}">
                      <a16:colId xmlns:a16="http://schemas.microsoft.com/office/drawing/2014/main" val="2717213169"/>
                    </a:ext>
                  </a:extLst>
                </a:gridCol>
                <a:gridCol w="3879725">
                  <a:extLst>
                    <a:ext uri="{9D8B030D-6E8A-4147-A177-3AD203B41FA5}">
                      <a16:colId xmlns:a16="http://schemas.microsoft.com/office/drawing/2014/main" val="2651727789"/>
                    </a:ext>
                  </a:extLst>
                </a:gridCol>
                <a:gridCol w="3879725">
                  <a:extLst>
                    <a:ext uri="{9D8B030D-6E8A-4147-A177-3AD203B41FA5}">
                      <a16:colId xmlns:a16="http://schemas.microsoft.com/office/drawing/2014/main" val="1981596279"/>
                    </a:ext>
                  </a:extLst>
                </a:gridCol>
              </a:tblGrid>
              <a:tr h="3161465"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Pupils should have the opportunity to: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Explore key questions through conceptual enquiry into Christianity whilst also drawing from at least one of Hinduism, Islam or Judaism, as well as non-religious world views as appropriate. Teachers should take the pupils’ own background, experiences and questions into consideration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Learn about different beliefs about God and the world around them.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Encounter and respond to a range of stories, artefacts and other religious materials.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Learn to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that beliefs are expressed in a variety of ways and begin to use specialist vocabulary.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Begin to understand the importance and value of religion and belief, especially for other children and their families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Ask relevant questions and develop a sense of wonder about the world using their imaginations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Talk about what is important to them and others, valuing themselves, reflecting on their own feelings and experiences and developing a sense of belonging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Pupils should have the opportunity to: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Explore key questions through conceptual enquiry into Christianity whilst also drawing from at least one of Hinduism, Islam or Judaism, as well as non-religious worldviews as appropriate,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recognising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the impact of religion and belief locally, nationally and globally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Make connections between differing aspects of religion and consider the different forms of religious expression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Consider the beliefs, teachings, practices and ways of life central to religion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Learn about sacred texts and other sources and consider their meanings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Begin to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diversity in religion, learning about similarities and differences both within and between religions and beliefs and the importance of dialogue between them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Extend the range and use of specialist vocabulary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the challenges involved in distinguishing between ideas of right and wrong, and valuing what is good and true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Communicate their ideas,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recognising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other people’s viewpoints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Consider their own beliefs and values in the light of their learning in religious education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721055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48D232AA-6DDA-4D73-A5F2-21456D8E0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92" y="224234"/>
            <a:ext cx="2133785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754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704B9DB9-A074-4294-9E45-CCE1C1B3D370}"/>
              </a:ext>
            </a:extLst>
          </p:cNvPr>
          <p:cNvSpPr/>
          <p:nvPr/>
        </p:nvSpPr>
        <p:spPr>
          <a:xfrm>
            <a:off x="152074" y="158362"/>
            <a:ext cx="11965748" cy="6541275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F33DB1-4185-42CE-A8D3-83F919B0E7F9}"/>
              </a:ext>
            </a:extLst>
          </p:cNvPr>
          <p:cNvSpPr txBox="1"/>
          <p:nvPr/>
        </p:nvSpPr>
        <p:spPr>
          <a:xfrm>
            <a:off x="650966" y="372723"/>
            <a:ext cx="11303570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Enquiry about the nature and religion and belief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87C604D-4195-4F05-B174-70BECD9A6D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513397"/>
              </p:ext>
            </p:extLst>
          </p:nvPr>
        </p:nvGraphicFramePr>
        <p:xfrm>
          <a:off x="326572" y="751400"/>
          <a:ext cx="11639176" cy="355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9964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539093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993571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312654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35521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04B743F-D7E5-4884-A34D-D793BFB247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938308"/>
              </p:ext>
            </p:extLst>
          </p:nvPr>
        </p:nvGraphicFramePr>
        <p:xfrm>
          <a:off x="315360" y="1142217"/>
          <a:ext cx="11639176" cy="5155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1176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532352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300534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3110300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5155216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3-4years</a:t>
                      </a: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Begin to make sense of their own life-story and family’s history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Continue developing positive attitudes about the differences between people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Know that there are different countries in the world and talk about the differences they have experienced or seen in photos</a:t>
                      </a:r>
                      <a:b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</a:b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Reception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  <a:b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Talk about members of their immediate family and community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Understand that some places are special to members of their community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Recognise that people have different beliefs and celebrate special times in different ways</a:t>
                      </a:r>
                      <a:b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</a:b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ELG 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  <a:b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Describe their immediate environment using knowledge from observation, discussion, stories, non-fiction texts and maps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Know some similarities and differences between different religious and cultural communities in this country, drawing on their experiences and what has been read in class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Explain some similarities and differences between life in this country and life in other countries, drawing on knowledge from stories, non-fiction texts and – when appropriate – maps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signs and symbols that are important to us and other people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the importance of story and the questions that stories raise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Ask our own questions about God, special people, places and occasions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Show respect for different beliefs and opinions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appropriate examples to support our ideas and opinions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Compare simple Christian Hindu and Jewish  ideas about God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Ask important questions about prayer and worship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Ask important questions about the stories Jesus told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Ask important questions about miracles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Ask important questions about pilgrimage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Link  our own ideas about how to live a good life to the teachings of Christianity, Judaism and Hinduism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Show how signs and symbols can communicate important beliefs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appropriate examples to support my ideas and opinions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Describe and explain different ideas about human relationships with reference to three faiths explored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Ask important questions about religious experience and revelations and moral choices referring to the faiths studied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Ask and suggest answers about important questions about life after death with reference to the faiths studied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Describe and explain the different views of sacred space, sacred text and sacred people with reference to 2 faiths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appropriate examples to support my ideas and opinions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95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5521ED06-D656-4C42-8B9D-B2950B3D7177}"/>
              </a:ext>
            </a:extLst>
          </p:cNvPr>
          <p:cNvSpPr/>
          <p:nvPr/>
        </p:nvSpPr>
        <p:spPr>
          <a:xfrm>
            <a:off x="133189" y="60516"/>
            <a:ext cx="11935165" cy="6570704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1B3DFD-74DD-4663-B1C9-0EA5326ABB26}"/>
              </a:ext>
            </a:extLst>
          </p:cNvPr>
          <p:cNvSpPr txBox="1"/>
          <p:nvPr/>
        </p:nvSpPr>
        <p:spPr>
          <a:xfrm>
            <a:off x="778933" y="226780"/>
            <a:ext cx="11068510" cy="31399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Knowledge &amp; Understanding of Christianity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7B6BC0-3A2B-4248-A9FE-1C2A8F183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95109"/>
              </p:ext>
            </p:extLst>
          </p:nvPr>
        </p:nvGraphicFramePr>
        <p:xfrm>
          <a:off x="465667" y="620930"/>
          <a:ext cx="1140828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774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19774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19774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94895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BB9625-023D-4BE9-A28B-5A9837B7C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385566"/>
              </p:ext>
            </p:extLst>
          </p:nvPr>
        </p:nvGraphicFramePr>
        <p:xfrm>
          <a:off x="465667" y="940589"/>
          <a:ext cx="11381776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5444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48505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42383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45444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5080649"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3-4years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Begin to make sense of their own life-story and family’s history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Continue developing positive attitudes about the differences between people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Know that there are different countries in the world and talk about the differences they have experienced or seen in photos</a:t>
                      </a: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Reception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Talk about members of their immediate family and community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Understand that some places are special to members of their community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Recognise that people have different beliefs and celebrate special times in different ways</a:t>
                      </a: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ELG 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Describe their immediate environment using knowledge from observation, discussion, stories, non-fiction texts and maps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Know some similarities and differences between different religious and cultural communities in this country, drawing on their experiences and what has been read in class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Explain some similarities and differences between life in this country and life in other countries, drawing on knowledge from stories, non-fiction texts and – when appropriate – maps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I can recall and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the important stories of Christianity e.g. Christmas and Easter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 can recall key Christian beliefs about Jesus and some of the stories he told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 can say something about how Christians demonstrate their relationship with God e.g. through their religious practices and celebrations.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 can describe some of the different ways that Christians express their beliefs by belonging to a church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 can describe some of the things that Christians learn about Jesus from the miracles and stories given in the New Testament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 can describe the importance to a Christian of prayer and commemoration (Lent)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 can make links between Christmas and Easter stories and key beliefs about Jesus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 can make links between Easter and Passover.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I can make links between Jesus’ life and teaching and different forms of Christian action e.g. charity, protest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 can describe and compare different Christian beliefs about how God might communicate with humans exploring concepts of sacred texts, revelation and the Holy Spirit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 can describe and compare different ideas Christians may have about salvation and life after death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 can describe how Christians express their belief of Jesus as ‘God made man’ and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Saviour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in art and worship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95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D118812-4C40-A7ED-CF13-BEB6FEB37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02" y="136874"/>
            <a:ext cx="11949196" cy="6584251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C1C72E8-B62B-4AB5-74EA-A613E0EED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18897"/>
              </p:ext>
            </p:extLst>
          </p:nvPr>
        </p:nvGraphicFramePr>
        <p:xfrm>
          <a:off x="343926" y="1017446"/>
          <a:ext cx="11504148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388">
                  <a:extLst>
                    <a:ext uri="{9D8B030D-6E8A-4147-A177-3AD203B41FA5}">
                      <a16:colId xmlns:a16="http://schemas.microsoft.com/office/drawing/2014/main" val="3267285159"/>
                    </a:ext>
                  </a:extLst>
                </a:gridCol>
                <a:gridCol w="2601686">
                  <a:extLst>
                    <a:ext uri="{9D8B030D-6E8A-4147-A177-3AD203B41FA5}">
                      <a16:colId xmlns:a16="http://schemas.microsoft.com/office/drawing/2014/main" val="1700282296"/>
                    </a:ext>
                  </a:extLst>
                </a:gridCol>
                <a:gridCol w="2876037">
                  <a:extLst>
                    <a:ext uri="{9D8B030D-6E8A-4147-A177-3AD203B41FA5}">
                      <a16:colId xmlns:a16="http://schemas.microsoft.com/office/drawing/2014/main" val="4086611025"/>
                    </a:ext>
                  </a:extLst>
                </a:gridCol>
                <a:gridCol w="2876037">
                  <a:extLst>
                    <a:ext uri="{9D8B030D-6E8A-4147-A177-3AD203B41FA5}">
                      <a16:colId xmlns:a16="http://schemas.microsoft.com/office/drawing/2014/main" val="237597259"/>
                    </a:ext>
                  </a:extLst>
                </a:gridCol>
              </a:tblGrid>
              <a:tr h="5012267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3-4years</a:t>
                      </a: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  <a:b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Begin to make sense of their own life-story and family’s history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Continue developing positive attitudes about the differences between people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Know that there are different countries in the world and talk about the differences they have experienced or seen in photos</a:t>
                      </a:r>
                      <a:b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</a:b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Reception</a:t>
                      </a: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Talk about members of their immediate family and community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Understand that some places are special to members of their community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Recognise that people have different beliefs and celebrate special times in different ways</a:t>
                      </a:r>
                      <a:br>
                        <a:rPr lang="en-GB" sz="1800" b="0" i="0" dirty="0">
                          <a:solidFill>
                            <a:srgbClr val="333333"/>
                          </a:solidFill>
                          <a:effectLst/>
                          <a:latin typeface="Nunito" pitchFamily="2" charset="0"/>
                        </a:rPr>
                      </a:br>
                      <a:endParaRPr lang="en-GB" sz="1800" b="0" i="0" dirty="0">
                        <a:solidFill>
                          <a:srgbClr val="333333"/>
                        </a:solidFill>
                        <a:effectLst/>
                        <a:latin typeface="Nunito" pitchFamily="2" charset="0"/>
                      </a:endParaRP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ELG </a:t>
                      </a:r>
                    </a:p>
                    <a:p>
                      <a:pPr algn="l" fontAlgn="base"/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 will: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Describe their immediate environment using knowledge from observation, discussion, stories, non-fiction texts and maps</a:t>
                      </a:r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Know some similarities and differences between different religious and cultural communities in this country, drawing on their experiences and what has been read in class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Explain some similarities and differences between life in this country and life in other countries, drawing on knowledge from stories, non-fiction texts and – when appropriate – maps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Recall stories about key figures from Judaism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Say how stories are an inspiration for Jews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Recall one Jewish festival </a:t>
                      </a:r>
                      <a:r>
                        <a:rPr lang="en-GB" sz="1000" b="0" dirty="0" err="1">
                          <a:solidFill>
                            <a:schemeClr val="tx1"/>
                          </a:solidFill>
                        </a:rPr>
                        <a:t>eg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 Shabbat or Rosh Hashanah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Describe what Hindus learn from </a:t>
                      </a:r>
                      <a:r>
                        <a:rPr lang="en-GB" sz="1000" b="0" dirty="0" err="1">
                          <a:solidFill>
                            <a:schemeClr val="tx1"/>
                          </a:solidFill>
                        </a:rPr>
                        <a:t>Murties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, stories and symbols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Describe the importance of prayer and worship in Hindu life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Describe some of the rules and guidance used by Hindus and Jews and how these might be applied to working with others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Explain how holding certain religious beliefs influence the views you hold and the life you live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Describe and compare how important aspects of religious belief are reflected in the buildings and practices of a community, referring to several religions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Describe and compare different ways of demonstrating commitment to a tradition of religion or belief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11960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C8BB51D-F273-D158-F657-856BCA462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070275"/>
              </p:ext>
            </p:extLst>
          </p:nvPr>
        </p:nvGraphicFramePr>
        <p:xfrm>
          <a:off x="391860" y="651752"/>
          <a:ext cx="1140828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2454">
                  <a:extLst>
                    <a:ext uri="{9D8B030D-6E8A-4147-A177-3AD203B41FA5}">
                      <a16:colId xmlns:a16="http://schemas.microsoft.com/office/drawing/2014/main" val="1657087777"/>
                    </a:ext>
                  </a:extLst>
                </a:gridCol>
                <a:gridCol w="2584753">
                  <a:extLst>
                    <a:ext uri="{9D8B030D-6E8A-4147-A177-3AD203B41FA5}">
                      <a16:colId xmlns:a16="http://schemas.microsoft.com/office/drawing/2014/main" val="3744223833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3150339910"/>
                    </a:ext>
                  </a:extLst>
                </a:gridCol>
                <a:gridCol w="2825473">
                  <a:extLst>
                    <a:ext uri="{9D8B030D-6E8A-4147-A177-3AD203B41FA5}">
                      <a16:colId xmlns:a16="http://schemas.microsoft.com/office/drawing/2014/main" val="754697639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72408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9663EF2-3456-409D-19DA-E909DB38567D}"/>
              </a:ext>
            </a:extLst>
          </p:cNvPr>
          <p:cNvSpPr txBox="1"/>
          <p:nvPr/>
        </p:nvSpPr>
        <p:spPr>
          <a:xfrm>
            <a:off x="778933" y="226780"/>
            <a:ext cx="11068510" cy="31399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Knowledge &amp; Understanding of Other Religions</a:t>
            </a:r>
          </a:p>
        </p:txBody>
      </p:sp>
    </p:spTree>
    <p:extLst>
      <p:ext uri="{BB962C8B-B14F-4D97-AF65-F5344CB8AC3E}">
        <p14:creationId xmlns:p14="http://schemas.microsoft.com/office/powerpoint/2010/main" val="4257418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158a6a-454f-4afe-a7d4-2c9353e6d01f">
      <Terms xmlns="http://schemas.microsoft.com/office/infopath/2007/PartnerControls"/>
    </lcf76f155ced4ddcb4097134ff3c332f>
    <TaxCatchAll xmlns="27710824-13d0-4ff0-80b4-1133d42a801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2EC87B58BD7A41A7D69ADEBD652E78" ma:contentTypeVersion="19" ma:contentTypeDescription="Create a new document." ma:contentTypeScope="" ma:versionID="7192b864e97135bb3230d0076345bd74">
  <xsd:schema xmlns:xsd="http://www.w3.org/2001/XMLSchema" xmlns:xs="http://www.w3.org/2001/XMLSchema" xmlns:p="http://schemas.microsoft.com/office/2006/metadata/properties" xmlns:ns2="6a158a6a-454f-4afe-a7d4-2c9353e6d01f" xmlns:ns3="27710824-13d0-4ff0-80b4-1133d42a8012" targetNamespace="http://schemas.microsoft.com/office/2006/metadata/properties" ma:root="true" ma:fieldsID="26769e246b4c285e06bf2043131aed43" ns2:_="" ns3:_="">
    <xsd:import namespace="6a158a6a-454f-4afe-a7d4-2c9353e6d01f"/>
    <xsd:import namespace="27710824-13d0-4ff0-80b4-1133d42a80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58a6a-454f-4afe-a7d4-2c9353e6d0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b1127a7-ea9e-42e0-b75c-90388b9b2f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10824-13d0-4ff0-80b4-1133d42a801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82fe9f2-ec51-4e50-8215-75bb076ba325}" ma:internalName="TaxCatchAll" ma:showField="CatchAllData" ma:web="27710824-13d0-4ff0-80b4-1133d42a80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2C5C76-0B4A-4B20-A95C-DA43D5E3A3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6F5DA3-19A5-4C57-85C4-14AC72CC26BD}">
  <ds:schemaRefs>
    <ds:schemaRef ds:uri="6a158a6a-454f-4afe-a7d4-2c9353e6d01f"/>
    <ds:schemaRef ds:uri="http://schemas.microsoft.com/office/2006/metadata/properties"/>
    <ds:schemaRef ds:uri="http://www.w3.org/XML/1998/namespace"/>
    <ds:schemaRef ds:uri="27710824-13d0-4ff0-80b4-1133d42a8012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05FBDA2-E45A-4AE0-87F8-2BF74E7A57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58a6a-454f-4afe-a7d4-2c9353e6d01f"/>
    <ds:schemaRef ds:uri="27710824-13d0-4ff0-80b4-1133d42a80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1430</Words>
  <Application>Microsoft Office PowerPoint</Application>
  <PresentationFormat>Widescreen</PresentationFormat>
  <Paragraphs>133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Nunito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9313123 Elizabeth JARRETT</dc:creator>
  <cp:lastModifiedBy>Mrs Jarrett</cp:lastModifiedBy>
  <cp:revision>24</cp:revision>
  <dcterms:created xsi:type="dcterms:W3CDTF">2021-12-01T11:01:05Z</dcterms:created>
  <dcterms:modified xsi:type="dcterms:W3CDTF">2023-12-19T14:34:36Z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0x0101005E2EC87B58BD7A41A7D69ADEBD652E78</vt:lpwstr>
  </property>
  <property fmtid="{D5CDD505-2E9C-101B-9397-08002B2CF9AE}" pid="3" name="MediaServiceImageTags">
    <vt:lpwstr/>
  </property>
</Properties>
</file>