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166" d="100"/>
          <a:sy n="166" d="100"/>
        </p:scale>
        <p:origin x="-192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avies" userId="74430ef3-f345-4786-92f6-7b508b1bb431" providerId="ADAL" clId="{7D308EB7-6E13-43E8-9B42-5ADE9DA4DCC9}"/>
    <pc:docChg chg="modSld">
      <pc:chgData name="Mrs Davies" userId="74430ef3-f345-4786-92f6-7b508b1bb431" providerId="ADAL" clId="{7D308EB7-6E13-43E8-9B42-5ADE9DA4DCC9}" dt="2025-05-22T09:16:29.206" v="6" actId="20577"/>
      <pc:docMkLst>
        <pc:docMk/>
      </pc:docMkLst>
      <pc:sldChg chg="modSp mod">
        <pc:chgData name="Mrs Davies" userId="74430ef3-f345-4786-92f6-7b508b1bb431" providerId="ADAL" clId="{7D308EB7-6E13-43E8-9B42-5ADE9DA4DCC9}" dt="2025-05-22T09:16:29.206" v="6" actId="20577"/>
        <pc:sldMkLst>
          <pc:docMk/>
          <pc:sldMk cId="287492650" sldId="256"/>
        </pc:sldMkLst>
        <pc:spChg chg="mod">
          <ac:chgData name="Mrs Davies" userId="74430ef3-f345-4786-92f6-7b508b1bb431" providerId="ADAL" clId="{7D308EB7-6E13-43E8-9B42-5ADE9DA4DCC9}" dt="2025-05-22T09:16:03.979" v="5" actId="20577"/>
          <ac:spMkLst>
            <pc:docMk/>
            <pc:sldMk cId="287492650" sldId="256"/>
            <ac:spMk id="9" creationId="{CBEB244C-5D09-4BEB-8771-BBA6EA63ED4F}"/>
          </ac:spMkLst>
        </pc:spChg>
        <pc:spChg chg="mod">
          <ac:chgData name="Mrs Davies" userId="74430ef3-f345-4786-92f6-7b508b1bb431" providerId="ADAL" clId="{7D308EB7-6E13-43E8-9B42-5ADE9DA4DCC9}" dt="2025-05-22T09:16:29.206" v="6" actId="20577"/>
          <ac:spMkLst>
            <pc:docMk/>
            <pc:sldMk cId="287492650" sldId="256"/>
            <ac:spMk id="55" creationId="{1DD3E604-2FAD-4F3C-9530-1A0A9DB975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1972687" cy="448111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348647" y="2218603"/>
            <a:ext cx="2665024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3" dirty="0"/>
              <a:t>.</a:t>
            </a:r>
            <a:endParaRPr lang="en-GB" sz="1463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304800" y="1288339"/>
            <a:ext cx="2879969" cy="786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8" y="2218231"/>
            <a:ext cx="1971465" cy="4475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86" y="5081424"/>
            <a:ext cx="2661681" cy="1197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20" y="5081425"/>
            <a:ext cx="2623553" cy="1197744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71" y="224317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34026" y="224151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14" y="220731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76" y="3616528"/>
            <a:ext cx="2623554" cy="1379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647" y="3617841"/>
            <a:ext cx="2665024" cy="1393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944" y="224739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355" y="3673824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310" y="5114541"/>
            <a:ext cx="736615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7555" y="224805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57969" y="5119838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292555" y="3673824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293173" y="3650548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On The Beach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Summer Term June 2025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050" y="5108168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27448" y="5114704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go.’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generate and develop our own ideas, make links between ideas, and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96670" y="2526075"/>
            <a:ext cx="1939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r>
              <a:rPr lang="en-US" sz="900" dirty="0"/>
              <a:t> </a:t>
            </a:r>
          </a:p>
          <a:p>
            <a:r>
              <a:rPr lang="en-US" sz="900" dirty="0"/>
              <a:t>Nursery will continue to develop their phonics knowledge through the topics; ‘Places to Visit’ and ‘Fantasy.’ Reception will continue to revisit their recognition of sounds using Level 3 diagraphs and then further manipulate these sounds within Level 4 Twinkl Phonics </a:t>
            </a:r>
            <a:r>
              <a:rPr lang="en-US" sz="900" dirty="0" err="1"/>
              <a:t>Programme</a:t>
            </a:r>
            <a:r>
              <a:rPr lang="en-US" sz="900" i="1" dirty="0"/>
              <a:t>. </a:t>
            </a:r>
            <a:r>
              <a:rPr lang="en-US" sz="900" dirty="0"/>
              <a:t>They will also continue to learn to read and spell a variety of tricky words.  </a:t>
            </a:r>
          </a:p>
          <a:p>
            <a:r>
              <a:rPr lang="en-US" sz="900" dirty="0"/>
              <a:t>We will listen to a range of stories with a theme of On The Beach, sing songs and share rhymes.  </a:t>
            </a:r>
          </a:p>
          <a:p>
            <a:endParaRPr lang="en-US" sz="900" dirty="0"/>
          </a:p>
          <a:p>
            <a:r>
              <a:rPr lang="en-US" sz="900" b="1" dirty="0"/>
              <a:t>Writing-</a:t>
            </a:r>
            <a:r>
              <a:rPr lang="en-US" sz="900" dirty="0"/>
              <a:t> there will be opportunities for mark making inside and out. We will use our phonics knowledge to sound out words for postcards, letters and reports. </a:t>
            </a:r>
          </a:p>
          <a:p>
            <a:r>
              <a:rPr lang="en-US" sz="900" dirty="0"/>
              <a:t>We will continue to </a:t>
            </a:r>
            <a:r>
              <a:rPr lang="en-US" sz="900" dirty="0" err="1"/>
              <a:t>practise</a:t>
            </a:r>
            <a:r>
              <a:rPr lang="en-US" sz="900" dirty="0"/>
              <a:t> correct letter formation when we write.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-share stories together</a:t>
            </a:r>
          </a:p>
          <a:p>
            <a:r>
              <a:rPr lang="en-US" sz="900" dirty="0"/>
              <a:t>-make marks using pencils, paint, chalk or water</a:t>
            </a:r>
          </a:p>
          <a:p>
            <a:r>
              <a:rPr lang="en-US" sz="900" dirty="0"/>
              <a:t>-encourage writing experiences </a:t>
            </a:r>
          </a:p>
          <a:p>
            <a:r>
              <a:rPr lang="en-US" sz="900" dirty="0"/>
              <a:t>-share both fiction and non-fiction about the beach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250762" y="2563390"/>
            <a:ext cx="19707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term we will continue to use White Rose Mastery Guidance to explore the topic: ‘To 20 and Beyond’ and then move onto the topic: ‘First, Then, Now.’</a:t>
            </a:r>
          </a:p>
          <a:p>
            <a:endParaRPr lang="en-US" sz="900" dirty="0"/>
          </a:p>
          <a:p>
            <a:r>
              <a:rPr lang="en-US" sz="900" dirty="0"/>
              <a:t>We will be:  </a:t>
            </a:r>
          </a:p>
          <a:p>
            <a:r>
              <a:rPr lang="en-US" sz="900" b="1" dirty="0"/>
              <a:t>Number</a:t>
            </a:r>
          </a:p>
          <a:p>
            <a:r>
              <a:rPr lang="en-US" sz="900" dirty="0"/>
              <a:t>-counting to 10 and beyond</a:t>
            </a:r>
          </a:p>
          <a:p>
            <a:r>
              <a:rPr lang="en-US" sz="900" dirty="0"/>
              <a:t>-exploring counting patterns</a:t>
            </a:r>
          </a:p>
          <a:p>
            <a:r>
              <a:rPr lang="en-US" sz="900" dirty="0"/>
              <a:t>-adding</a:t>
            </a:r>
          </a:p>
          <a:p>
            <a:r>
              <a:rPr lang="en-US" sz="900" dirty="0"/>
              <a:t>-taking away/subtracting</a:t>
            </a:r>
          </a:p>
          <a:p>
            <a:endParaRPr lang="en-US" sz="900" b="1" dirty="0"/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-exploring 3D shapes</a:t>
            </a:r>
          </a:p>
          <a:p>
            <a:r>
              <a:rPr lang="en-US" sz="900" dirty="0"/>
              <a:t>-match and rotate shapes</a:t>
            </a:r>
          </a:p>
          <a:p>
            <a:r>
              <a:rPr lang="en-US" sz="900" dirty="0"/>
              <a:t>-composing and decomposing shapes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-count objects above 10 around the house </a:t>
            </a:r>
          </a:p>
          <a:p>
            <a:r>
              <a:rPr lang="en-US" sz="900" dirty="0"/>
              <a:t>-</a:t>
            </a:r>
            <a:r>
              <a:rPr lang="en-US" sz="900" dirty="0" err="1"/>
              <a:t>practise</a:t>
            </a:r>
            <a:r>
              <a:rPr lang="en-US" sz="900" dirty="0"/>
              <a:t> writing numbers 0-10</a:t>
            </a:r>
          </a:p>
          <a:p>
            <a:r>
              <a:rPr lang="en-US" sz="900" dirty="0"/>
              <a:t>-explore different 3D shapes both inside and outside the house</a:t>
            </a:r>
          </a:p>
          <a:p>
            <a:r>
              <a:rPr lang="en-US" sz="900" dirty="0"/>
              <a:t>-make repeating patterns with items in your house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355987" y="2588686"/>
            <a:ext cx="26650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talk about what we need for a trip to the beach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discuss the importance of staying safe in the sun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discuss how to help keep our seas free from rubbish   </a:t>
            </a:r>
          </a:p>
          <a:p>
            <a:endParaRPr lang="en-US" sz="900" i="1" dirty="0"/>
          </a:p>
          <a:p>
            <a:endParaRPr lang="en-US" sz="900" i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404967" y="3968719"/>
            <a:ext cx="25523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-learn about animals which live on the beach</a:t>
            </a:r>
          </a:p>
          <a:p>
            <a:r>
              <a:rPr lang="en-US" sz="900" dirty="0"/>
              <a:t>-learn about animals which live in the sea</a:t>
            </a:r>
          </a:p>
          <a:p>
            <a:r>
              <a:rPr lang="en-US" sz="900" dirty="0"/>
              <a:t>-discuss caring for the environment</a:t>
            </a:r>
          </a:p>
          <a:p>
            <a:r>
              <a:rPr lang="en-US" sz="900" dirty="0"/>
              <a:t>-explore sea life animals who are: herbivores, carnivores and omnivores </a:t>
            </a:r>
          </a:p>
          <a:p>
            <a:endParaRPr lang="en-US" sz="900" i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35415" y="2598073"/>
            <a:ext cx="2489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-listen to others</a:t>
            </a:r>
          </a:p>
          <a:p>
            <a:r>
              <a:rPr lang="en-US" sz="900" dirty="0"/>
              <a:t>-ask questions</a:t>
            </a:r>
          </a:p>
          <a:p>
            <a:r>
              <a:rPr lang="en-US" sz="900" dirty="0"/>
              <a:t>-hold a conversation with others</a:t>
            </a:r>
          </a:p>
          <a:p>
            <a:r>
              <a:rPr lang="en-US" sz="900" dirty="0"/>
              <a:t>-play games and sing songs related to sailing on the sea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203229" y="3966601"/>
            <a:ext cx="24831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b="1" dirty="0"/>
              <a:t>Gross Motor- </a:t>
            </a:r>
            <a:r>
              <a:rPr lang="en-US" sz="900" dirty="0"/>
              <a:t>access outside play on bikes</a:t>
            </a:r>
            <a:r>
              <a:rPr lang="en-US" sz="900"/>
              <a:t>, tricycles, </a:t>
            </a:r>
            <a:r>
              <a:rPr lang="en-US" sz="900" dirty="0"/>
              <a:t>climbing frames and obstacle courses</a:t>
            </a:r>
          </a:p>
          <a:p>
            <a:r>
              <a:rPr lang="en-US" sz="900" b="1" dirty="0"/>
              <a:t>Fine Motor- </a:t>
            </a:r>
            <a:r>
              <a:rPr lang="en-US" sz="900" dirty="0"/>
              <a:t>use a range of small tools and funky finger activities to develop fine motor control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412483" y="5390994"/>
            <a:ext cx="253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develop our art skills by using a variety of materials to create sea life. </a:t>
            </a:r>
          </a:p>
          <a:p>
            <a:r>
              <a:rPr lang="en-US" sz="900" dirty="0"/>
              <a:t>We will use our imagination in our role play area linked to our interests. 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14327" y="5304106"/>
            <a:ext cx="23721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think about the question; ‘What do people celebrate and why?’</a:t>
            </a:r>
          </a:p>
          <a:p>
            <a:r>
              <a:rPr lang="en-US" sz="900" dirty="0"/>
              <a:t>We will think about different celebrations from around the world and what significance they have for the people who </a:t>
            </a:r>
            <a:r>
              <a:rPr lang="en-US" sz="900"/>
              <a:t>celebrate them.</a:t>
            </a:r>
            <a:endParaRPr lang="en-US" sz="900" dirty="0"/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0860585B-4D48-4B35-A4E2-B72A556485EB}"/>
              </a:ext>
            </a:extLst>
          </p:cNvPr>
          <p:cNvSpPr/>
          <p:nvPr/>
        </p:nvSpPr>
        <p:spPr>
          <a:xfrm>
            <a:off x="4355987" y="6337338"/>
            <a:ext cx="5365259" cy="4463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6365795-75A3-46E0-896C-6E2EAC73D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997" y="6390607"/>
            <a:ext cx="525333" cy="24767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7378DF4-AFAA-43FF-AD5E-14430ABEEE5B}"/>
              </a:ext>
            </a:extLst>
          </p:cNvPr>
          <p:cNvSpPr txBox="1"/>
          <p:nvPr/>
        </p:nvSpPr>
        <p:spPr>
          <a:xfrm>
            <a:off x="9208657" y="6378979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585F57-4F8E-4A54-9F5D-1630F88CCA1E}"/>
              </a:ext>
            </a:extLst>
          </p:cNvPr>
          <p:cNvSpPr/>
          <p:nvPr/>
        </p:nvSpPr>
        <p:spPr>
          <a:xfrm>
            <a:off x="4348648" y="6334823"/>
            <a:ext cx="492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/>
              <a:t>Events in school to support our SMSC development will include; weekly forest school, RE day and World Ocean Day.</a:t>
            </a:r>
            <a:endParaRPr lang="en-GB" sz="200" b="1" dirty="0"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094C89-59E2-BDC3-0251-9763CD918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94" y="1302965"/>
            <a:ext cx="386882" cy="76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92A2A9-2F7C-59D9-6A6E-95DDDD954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34" y="1301366"/>
            <a:ext cx="386882" cy="760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D8C06-0C52-89CA-0DC9-487A512E9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009" y="1302964"/>
            <a:ext cx="330760" cy="760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767A72-83A0-5D38-B74A-901DD60B65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3755" y="1302964"/>
            <a:ext cx="335154" cy="760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1B88C2-2902-44DB-5AA8-D2C12FCD4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228" y="1302964"/>
            <a:ext cx="330760" cy="760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6FCAA-27B2-E51D-F616-965DFEA44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111" y="1301366"/>
            <a:ext cx="386882" cy="7602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17422F-A020-A965-8BF7-772248CBF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116" y="1301367"/>
            <a:ext cx="386882" cy="7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2088e89a4c203a38a504b43b6077c5d1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a26314f3cac778e85415cd714f9bbe71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F8765-1435-4075-A88C-81B5696F80CA}"/>
</file>

<file path=customXml/itemProps2.xml><?xml version="1.0" encoding="utf-8"?>
<ds:datastoreItem xmlns:ds="http://schemas.openxmlformats.org/officeDocument/2006/customXml" ds:itemID="{2BFAC91D-BA4B-4311-B5FB-C3D24A6D3EB6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1cb09d6-26cd-4fbc-81f3-b389e21c1a7f"/>
  </ds:schemaRefs>
</ds:datastoreItem>
</file>

<file path=customXml/itemProps3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23617</TotalTime>
  <Words>609</Words>
  <Application>Microsoft Office PowerPoint</Application>
  <PresentationFormat>A4 Paper (210x297 mm)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Davies</cp:lastModifiedBy>
  <cp:revision>162</cp:revision>
  <cp:lastPrinted>2021-05-28T11:17:02Z</cp:lastPrinted>
  <dcterms:created xsi:type="dcterms:W3CDTF">2021-05-28T10:08:42Z</dcterms:created>
  <dcterms:modified xsi:type="dcterms:W3CDTF">2025-05-22T09:16:37Z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