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99C4F-9B68-4CE8-8EC4-41AE8BBC3AEA}" v="3" dt="2025-10-17T15:08:18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1972687" cy="458145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349560" y="2221540"/>
            <a:ext cx="2665024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255503" y="1289314"/>
            <a:ext cx="3003962" cy="78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78" y="2218231"/>
            <a:ext cx="1971465" cy="33158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03" y="5412682"/>
            <a:ext cx="2661681" cy="1381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735" y="5412682"/>
            <a:ext cx="2623553" cy="1381235"/>
          </a:xfrm>
          <a:prstGeom prst="rect">
            <a:avLst/>
          </a:prstGeom>
        </p:spPr>
      </p:pic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5293D54B-F153-4EFE-B15D-9A2E14673BE2}"/>
              </a:ext>
            </a:extLst>
          </p:cNvPr>
          <p:cNvSpPr/>
          <p:nvPr/>
        </p:nvSpPr>
        <p:spPr>
          <a:xfrm>
            <a:off x="2253378" y="5596173"/>
            <a:ext cx="1971465" cy="119774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/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44" y="226012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27599" y="225846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987" y="222426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944" y="3843361"/>
            <a:ext cx="2623554" cy="14912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560" y="3843361"/>
            <a:ext cx="2665024" cy="14912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517" y="226434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83" y="3877786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714" y="5513012"/>
            <a:ext cx="736615" cy="2476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47400CB-98A0-4064-B430-BAFF350F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83" y="5664132"/>
            <a:ext cx="525333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1128" y="226500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60373" y="5518309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307083" y="3877786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79758-9A6C-49A5-B9DE-CFD0DFA14A92}"/>
              </a:ext>
            </a:extLst>
          </p:cNvPr>
          <p:cNvSpPr txBox="1"/>
          <p:nvPr/>
        </p:nvSpPr>
        <p:spPr>
          <a:xfrm>
            <a:off x="3676743" y="5664132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313226" y="3868981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>
                <a:solidFill>
                  <a:schemeClr val="bg1"/>
                </a:solidFill>
              </a:rPr>
              <a:t>Once Upon a Time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Autumn Term November 2025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739" y="5495023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16137" y="5501559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go.’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encounter difficulties and 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have and develop our own ideas, make links between ideas, and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79742" y="2600720"/>
            <a:ext cx="193933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  <a:r>
              <a:rPr lang="en-US" sz="900" dirty="0"/>
              <a:t> we shall use our phonics scheme.</a:t>
            </a:r>
          </a:p>
          <a:p>
            <a:r>
              <a:rPr lang="en-US" sz="900" dirty="0"/>
              <a:t>Nursery children will explore instrumental sounds and body percussion.</a:t>
            </a:r>
          </a:p>
          <a:p>
            <a:r>
              <a:rPr lang="en-US" sz="900" dirty="0"/>
              <a:t>Reception children will continue to develop their recognition of sounds. </a:t>
            </a:r>
          </a:p>
          <a:p>
            <a:r>
              <a:rPr lang="en-US" sz="900" dirty="0"/>
              <a:t>We will listen to a range of familiar and traditional tales, sing songs and share rhymes.  </a:t>
            </a:r>
          </a:p>
          <a:p>
            <a:endParaRPr lang="en-US" sz="900" dirty="0"/>
          </a:p>
          <a:p>
            <a:r>
              <a:rPr lang="en-US" sz="900" b="1" dirty="0"/>
              <a:t>Writing-</a:t>
            </a:r>
            <a:r>
              <a:rPr lang="en-US" sz="900" dirty="0"/>
              <a:t> there will be opportunities for mark making inside and out.  We will use our phonics knowledge to sound out words for speech bubbles, wanted posters and magic spells.</a:t>
            </a:r>
          </a:p>
          <a:p>
            <a:r>
              <a:rPr lang="en-US" sz="900" dirty="0"/>
              <a:t>We will continue to </a:t>
            </a:r>
            <a:r>
              <a:rPr lang="en-US" sz="900" dirty="0" err="1"/>
              <a:t>practise</a:t>
            </a:r>
            <a:r>
              <a:rPr lang="en-US" sz="900" dirty="0"/>
              <a:t> writing our name or first initial using the correct letter formation. 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-share stories together</a:t>
            </a:r>
          </a:p>
          <a:p>
            <a:r>
              <a:rPr lang="en-US" sz="900" dirty="0"/>
              <a:t>-retell traditional tales</a:t>
            </a:r>
          </a:p>
          <a:p>
            <a:r>
              <a:rPr lang="en-US" sz="900" dirty="0"/>
              <a:t>-make marks using pencils, paint, chalk</a:t>
            </a:r>
          </a:p>
          <a:p>
            <a:r>
              <a:rPr lang="en-US" sz="900" dirty="0"/>
              <a:t>-</a:t>
            </a:r>
            <a:r>
              <a:rPr lang="en-US" sz="900" dirty="0" err="1"/>
              <a:t>practise</a:t>
            </a:r>
            <a:r>
              <a:rPr lang="en-US" sz="900" dirty="0"/>
              <a:t> name writing using correct letter formation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250762" y="2563389"/>
            <a:ext cx="19609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term we will be using White Rose Mastery Guidance exploring the topics: ‘It’s Me 1, 2, 3!’ and ‘Circles and Triangles.’</a:t>
            </a:r>
          </a:p>
          <a:p>
            <a:r>
              <a:rPr lang="en-US" sz="900" dirty="0"/>
              <a:t> </a:t>
            </a:r>
          </a:p>
          <a:p>
            <a:r>
              <a:rPr lang="en-US" sz="900" b="1" dirty="0"/>
              <a:t>Number</a:t>
            </a:r>
            <a:endParaRPr lang="en-US" sz="900" dirty="0"/>
          </a:p>
          <a:p>
            <a:r>
              <a:rPr lang="en-US" sz="900" dirty="0"/>
              <a:t>-exploring the representations of numbers 1-4</a:t>
            </a:r>
          </a:p>
          <a:p>
            <a:r>
              <a:rPr lang="en-US" sz="900" dirty="0"/>
              <a:t>-comparing numbers 1-4</a:t>
            </a:r>
          </a:p>
          <a:p>
            <a:r>
              <a:rPr lang="en-US" sz="900" dirty="0"/>
              <a:t>-understanding that a number can be made up from other numbers</a:t>
            </a:r>
          </a:p>
          <a:p>
            <a:r>
              <a:rPr lang="en-US" sz="900" b="1" dirty="0"/>
              <a:t>Shape, Space and Measure</a:t>
            </a:r>
          </a:p>
          <a:p>
            <a:r>
              <a:rPr lang="en-US" sz="900" dirty="0"/>
              <a:t>-exploring circles and triangles </a:t>
            </a:r>
          </a:p>
          <a:p>
            <a:r>
              <a:rPr lang="en-US" sz="900" dirty="0"/>
              <a:t>-finding shapes in the environment</a:t>
            </a:r>
          </a:p>
          <a:p>
            <a:r>
              <a:rPr lang="en-US" sz="900" dirty="0"/>
              <a:t>-using positional language to describe where an item is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-count objects  up to four around the house</a:t>
            </a:r>
          </a:p>
          <a:p>
            <a:r>
              <a:rPr lang="en-US" sz="900" dirty="0"/>
              <a:t>-go on a shape hunt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349560" y="2605636"/>
            <a:ext cx="266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focus on:-</a:t>
            </a:r>
          </a:p>
          <a:p>
            <a:r>
              <a:rPr lang="en-US" sz="900" dirty="0"/>
              <a:t>-taking turns when playing games</a:t>
            </a:r>
          </a:p>
          <a:p>
            <a:r>
              <a:rPr lang="en-US" sz="900" dirty="0"/>
              <a:t>-thinking about characters’ feelings</a:t>
            </a:r>
          </a:p>
          <a:p>
            <a:r>
              <a:rPr lang="en-US" sz="900" dirty="0"/>
              <a:t>-working together to complete a challenge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C3C7F-D080-4730-9F47-DE56860D388E}"/>
              </a:ext>
            </a:extLst>
          </p:cNvPr>
          <p:cNvSpPr/>
          <p:nvPr/>
        </p:nvSpPr>
        <p:spPr>
          <a:xfrm>
            <a:off x="2290734" y="5964096"/>
            <a:ext cx="18583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our SMSC curriculum, children will participate in a variety of activities, including intra house sports competitions, RE days and </a:t>
            </a: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in Need.</a:t>
            </a:r>
            <a:endParaRPr lang="en-GB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349560" y="4160613"/>
            <a:ext cx="2552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focus on:-</a:t>
            </a:r>
          </a:p>
          <a:p>
            <a:r>
              <a:rPr lang="en-US" sz="900" dirty="0"/>
              <a:t>-comparing kings and queens from the past and those in fairytales</a:t>
            </a:r>
          </a:p>
          <a:p>
            <a:r>
              <a:rPr lang="en-US" sz="900" dirty="0"/>
              <a:t>-exploring different materials to find the most suitable for an outfit</a:t>
            </a:r>
          </a:p>
          <a:p>
            <a:r>
              <a:rPr lang="en-US" sz="900"/>
              <a:t>-comparing </a:t>
            </a:r>
            <a:r>
              <a:rPr lang="en-US" sz="900" dirty="0"/>
              <a:t>materials from today and the past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28988" y="2615023"/>
            <a:ext cx="2489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focus on:-</a:t>
            </a:r>
          </a:p>
          <a:p>
            <a:r>
              <a:rPr lang="en-US" sz="900" dirty="0"/>
              <a:t>-listening to others</a:t>
            </a:r>
          </a:p>
          <a:p>
            <a:r>
              <a:rPr lang="en-US" sz="900" dirty="0"/>
              <a:t>-sharing our thoughts and ideas</a:t>
            </a:r>
          </a:p>
          <a:p>
            <a:r>
              <a:rPr lang="en-US" sz="900" dirty="0"/>
              <a:t>-asking questions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212835" y="4134261"/>
            <a:ext cx="2483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This term we will: </a:t>
            </a:r>
          </a:p>
          <a:p>
            <a:r>
              <a:rPr lang="en-US" sz="900" b="1" dirty="0"/>
              <a:t>Gross Motor- </a:t>
            </a:r>
            <a:r>
              <a:rPr lang="en-US" sz="900" dirty="0"/>
              <a:t>have</a:t>
            </a:r>
            <a:r>
              <a:rPr lang="en-US" sz="900" b="1" dirty="0"/>
              <a:t> </a:t>
            </a:r>
            <a:r>
              <a:rPr lang="en-US" sz="900" dirty="0"/>
              <a:t>open access to the outside for exploration of tricycles, climbing frames.  In PE we will move in a variety of different ways.</a:t>
            </a:r>
          </a:p>
          <a:p>
            <a:endParaRPr lang="en-US" sz="900" dirty="0"/>
          </a:p>
          <a:p>
            <a:r>
              <a:rPr lang="en-US" sz="900" b="1" dirty="0"/>
              <a:t>Fine Motor- </a:t>
            </a:r>
            <a:r>
              <a:rPr lang="en-US" sz="900" dirty="0"/>
              <a:t>use a range of small tools and funky finger activities to help develop hand-eye co-ordination.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413962" y="5744536"/>
            <a:ext cx="25322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develop our art skills through exploring collages, painting and printing. We will learn about the artist Paul Klee; creating our own block print castles.    </a:t>
            </a:r>
          </a:p>
          <a:p>
            <a:endParaRPr lang="en-US" sz="900" dirty="0"/>
          </a:p>
          <a:p>
            <a:r>
              <a:rPr lang="en-US" sz="900" dirty="0"/>
              <a:t>We will use our imagination in our role play area linked to our interests. 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30793" y="5785319"/>
            <a:ext cx="23721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think about the question; ‘What do people celebrate and why?’</a:t>
            </a:r>
          </a:p>
          <a:p>
            <a:r>
              <a:rPr lang="en-US" sz="900" dirty="0"/>
              <a:t>We will think about different celebrations from around the world and what significance they have for the people who celebrate them.</a:t>
            </a:r>
          </a:p>
        </p:txBody>
      </p:sp>
      <p:pic>
        <p:nvPicPr>
          <p:cNvPr id="7" name="Picture 2" descr="Once Upon a Time">
            <a:extLst>
              <a:ext uri="{FF2B5EF4-FFF2-40B4-BE49-F238E27FC236}">
                <a16:creationId xmlns:a16="http://schemas.microsoft.com/office/drawing/2014/main" id="{C0D4F5D1-556A-43C9-99C0-4A8756A6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1" y="1321334"/>
            <a:ext cx="721245" cy="7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oods vs. Forest: What&amp;#39;s the Difference?">
            <a:extLst>
              <a:ext uri="{FF2B5EF4-FFF2-40B4-BE49-F238E27FC236}">
                <a16:creationId xmlns:a16="http://schemas.microsoft.com/office/drawing/2014/main" id="{E7175161-BBF8-40A2-BBD4-97FF5E2A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62" y="1311869"/>
            <a:ext cx="983644" cy="7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CD76D-CADB-470E-B2B8-21CE79227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944" y="1385421"/>
            <a:ext cx="1153316" cy="6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20" ma:contentTypeDescription="Create a new document." ma:contentTypeScope="" ma:versionID="2088e89a4c203a38a504b43b6077c5d1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a26314f3cac778e85415cd714f9bbe71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Props1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16BBB7-0BC6-4699-B86E-A6C6BCBFD751}"/>
</file>

<file path=customXml/itemProps3.xml><?xml version="1.0" encoding="utf-8"?>
<ds:datastoreItem xmlns:ds="http://schemas.openxmlformats.org/officeDocument/2006/customXml" ds:itemID="{2BFAC91D-BA4B-4311-B5FB-C3D24A6D3EB6}">
  <ds:schemaRefs>
    <ds:schemaRef ds:uri="http://purl.org/dc/terms/"/>
    <ds:schemaRef ds:uri="http://purl.org/dc/elements/1.1/"/>
    <ds:schemaRef ds:uri="61cb09d6-26cd-4fbc-81f3-b389e21c1a7f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7352</TotalTime>
  <Words>572</Words>
  <Application>Microsoft Office PowerPoint</Application>
  <PresentationFormat>A4 Paper (210x297 mm)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Mrs Jarrett</cp:lastModifiedBy>
  <cp:revision>104</cp:revision>
  <cp:lastPrinted>2021-05-28T11:17:02Z</cp:lastPrinted>
  <dcterms:created xsi:type="dcterms:W3CDTF">2021-05-28T10:08:42Z</dcterms:created>
  <dcterms:modified xsi:type="dcterms:W3CDTF">2025-10-20T14:28:39Z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0x0101005E2EC87B58BD7A41A7D69ADEBD652E78</vt:lpwstr>
  </property>
</Properties>
</file>