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1" r:id="rId6"/>
    <p:sldId id="257" r:id="rId7"/>
    <p:sldId id="258" r:id="rId8"/>
    <p:sldId id="262" r:id="rId9"/>
    <p:sldId id="260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E9F7"/>
    <a:srgbClr val="CC99FF"/>
    <a:srgbClr val="B983CF"/>
    <a:srgbClr val="57257D"/>
    <a:srgbClr val="672C94"/>
    <a:srgbClr val="512274"/>
    <a:srgbClr val="34164A"/>
    <a:srgbClr val="D7B8E4"/>
    <a:srgbClr val="9999FF"/>
    <a:srgbClr val="CCA4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E91DA6-E933-4171-99AF-6B7E7251D0C0}" v="2" dt="2023-12-19T14:30:10.1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Jarrett" userId="0c7659d9-cbbb-4f57-bb2c-4c9b55b1b31f" providerId="ADAL" clId="{8E0F6811-E79C-41AC-85E5-39C93B446856}"/>
    <pc:docChg chg="undo custSel modSld">
      <pc:chgData name="Mrs Jarrett" userId="0c7659d9-cbbb-4f57-bb2c-4c9b55b1b31f" providerId="ADAL" clId="{8E0F6811-E79C-41AC-85E5-39C93B446856}" dt="2023-07-11T12:56:34.549" v="332" actId="14100"/>
      <pc:docMkLst>
        <pc:docMk/>
      </pc:docMkLst>
      <pc:sldChg chg="modSp mod">
        <pc:chgData name="Mrs Jarrett" userId="0c7659d9-cbbb-4f57-bb2c-4c9b55b1b31f" providerId="ADAL" clId="{8E0F6811-E79C-41AC-85E5-39C93B446856}" dt="2023-07-11T12:50:29.364" v="218" actId="113"/>
        <pc:sldMkLst>
          <pc:docMk/>
          <pc:sldMk cId="1545754115" sldId="256"/>
        </pc:sldMkLst>
        <pc:graphicFrameChg chg="mod">
          <ac:chgData name="Mrs Jarrett" userId="0c7659d9-cbbb-4f57-bb2c-4c9b55b1b31f" providerId="ADAL" clId="{8E0F6811-E79C-41AC-85E5-39C93B446856}" dt="2023-07-11T12:50:19.974" v="203" actId="1076"/>
          <ac:graphicFrameMkLst>
            <pc:docMk/>
            <pc:sldMk cId="1545754115" sldId="256"/>
            <ac:graphicFrameMk id="24" creationId="{BAE812A7-18C6-4AC2-ADB2-BD3AD1F8421F}"/>
          </ac:graphicFrameMkLst>
        </pc:graphicFrameChg>
        <pc:graphicFrameChg chg="modGraphic">
          <ac:chgData name="Mrs Jarrett" userId="0c7659d9-cbbb-4f57-bb2c-4c9b55b1b31f" providerId="ADAL" clId="{8E0F6811-E79C-41AC-85E5-39C93B446856}" dt="2023-07-11T12:50:29.364" v="218" actId="113"/>
          <ac:graphicFrameMkLst>
            <pc:docMk/>
            <pc:sldMk cId="1545754115" sldId="256"/>
            <ac:graphicFrameMk id="27" creationId="{20872323-3370-4DEE-B68B-AD4B24063599}"/>
          </ac:graphicFrameMkLst>
        </pc:graphicFrameChg>
      </pc:sldChg>
      <pc:sldChg chg="modSp mod">
        <pc:chgData name="Mrs Jarrett" userId="0c7659d9-cbbb-4f57-bb2c-4c9b55b1b31f" providerId="ADAL" clId="{8E0F6811-E79C-41AC-85E5-39C93B446856}" dt="2023-07-11T12:53:04.893" v="279"/>
        <pc:sldMkLst>
          <pc:docMk/>
          <pc:sldMk cId="3518956550" sldId="257"/>
        </pc:sldMkLst>
        <pc:spChg chg="mod">
          <ac:chgData name="Mrs Jarrett" userId="0c7659d9-cbbb-4f57-bb2c-4c9b55b1b31f" providerId="ADAL" clId="{8E0F6811-E79C-41AC-85E5-39C93B446856}" dt="2023-07-11T12:53:04.893" v="279"/>
          <ac:spMkLst>
            <pc:docMk/>
            <pc:sldMk cId="3518956550" sldId="257"/>
            <ac:spMk id="4" creationId="{8A1B3DFD-74DD-4663-B1C9-0EA5326ABB26}"/>
          </ac:spMkLst>
        </pc:spChg>
        <pc:graphicFrameChg chg="modGraphic">
          <ac:chgData name="Mrs Jarrett" userId="0c7659d9-cbbb-4f57-bb2c-4c9b55b1b31f" providerId="ADAL" clId="{8E0F6811-E79C-41AC-85E5-39C93B446856}" dt="2023-07-11T12:52:51.866" v="278" actId="6549"/>
          <ac:graphicFrameMkLst>
            <pc:docMk/>
            <pc:sldMk cId="3518956550" sldId="257"/>
            <ac:graphicFrameMk id="6" creationId="{94BB9625-023D-4BE9-A28B-5A9837B7C0C5}"/>
          </ac:graphicFrameMkLst>
        </pc:graphicFrameChg>
      </pc:sldChg>
      <pc:sldChg chg="modSp mod">
        <pc:chgData name="Mrs Jarrett" userId="0c7659d9-cbbb-4f57-bb2c-4c9b55b1b31f" providerId="ADAL" clId="{8E0F6811-E79C-41AC-85E5-39C93B446856}" dt="2023-07-11T12:54:25.049" v="299" actId="14100"/>
        <pc:sldMkLst>
          <pc:docMk/>
          <pc:sldMk cId="3400934841" sldId="258"/>
        </pc:sldMkLst>
        <pc:spChg chg="mod">
          <ac:chgData name="Mrs Jarrett" userId="0c7659d9-cbbb-4f57-bb2c-4c9b55b1b31f" providerId="ADAL" clId="{8E0F6811-E79C-41AC-85E5-39C93B446856}" dt="2023-07-11T12:53:52.014" v="291" actId="14100"/>
          <ac:spMkLst>
            <pc:docMk/>
            <pc:sldMk cId="3400934841" sldId="258"/>
            <ac:spMk id="2" creationId="{E3550988-245C-494F-B5F1-DCACCA44AE54}"/>
          </ac:spMkLst>
        </pc:spChg>
        <pc:spChg chg="mod">
          <ac:chgData name="Mrs Jarrett" userId="0c7659d9-cbbb-4f57-bb2c-4c9b55b1b31f" providerId="ADAL" clId="{8E0F6811-E79C-41AC-85E5-39C93B446856}" dt="2023-07-11T12:54:25.049" v="299" actId="14100"/>
          <ac:spMkLst>
            <pc:docMk/>
            <pc:sldMk cId="3400934841" sldId="258"/>
            <ac:spMk id="3" creationId="{D30F0647-2311-46B7-8B08-B25C502C0AC8}"/>
          </ac:spMkLst>
        </pc:spChg>
        <pc:graphicFrameChg chg="mod">
          <ac:chgData name="Mrs Jarrett" userId="0c7659d9-cbbb-4f57-bb2c-4c9b55b1b31f" providerId="ADAL" clId="{8E0F6811-E79C-41AC-85E5-39C93B446856}" dt="2023-07-11T12:54:17.894" v="297"/>
          <ac:graphicFrameMkLst>
            <pc:docMk/>
            <pc:sldMk cId="3400934841" sldId="258"/>
            <ac:graphicFrameMk id="4" creationId="{66B74BBD-32FD-4979-B876-A91EFCA8B668}"/>
          </ac:graphicFrameMkLst>
        </pc:graphicFrameChg>
        <pc:graphicFrameChg chg="mod modGraphic">
          <ac:chgData name="Mrs Jarrett" userId="0c7659d9-cbbb-4f57-bb2c-4c9b55b1b31f" providerId="ADAL" clId="{8E0F6811-E79C-41AC-85E5-39C93B446856}" dt="2023-07-11T12:54:14.134" v="296"/>
          <ac:graphicFrameMkLst>
            <pc:docMk/>
            <pc:sldMk cId="3400934841" sldId="258"/>
            <ac:graphicFrameMk id="5" creationId="{660973AA-174C-454F-85E6-7178B34D5516}"/>
          </ac:graphicFrameMkLst>
        </pc:graphicFrameChg>
      </pc:sldChg>
      <pc:sldChg chg="modSp mod">
        <pc:chgData name="Mrs Jarrett" userId="0c7659d9-cbbb-4f57-bb2c-4c9b55b1b31f" providerId="ADAL" clId="{8E0F6811-E79C-41AC-85E5-39C93B446856}" dt="2023-07-11T12:56:09.623" v="327" actId="6549"/>
        <pc:sldMkLst>
          <pc:docMk/>
          <pc:sldMk cId="4159916427" sldId="260"/>
        </pc:sldMkLst>
        <pc:spChg chg="mod">
          <ac:chgData name="Mrs Jarrett" userId="0c7659d9-cbbb-4f57-bb2c-4c9b55b1b31f" providerId="ADAL" clId="{8E0F6811-E79C-41AC-85E5-39C93B446856}" dt="2023-07-11T12:55:00.167" v="305" actId="14100"/>
          <ac:spMkLst>
            <pc:docMk/>
            <pc:sldMk cId="4159916427" sldId="260"/>
            <ac:spMk id="2" creationId="{E3550988-245C-494F-B5F1-DCACCA44AE54}"/>
          </ac:spMkLst>
        </pc:spChg>
        <pc:spChg chg="mod">
          <ac:chgData name="Mrs Jarrett" userId="0c7659d9-cbbb-4f57-bb2c-4c9b55b1b31f" providerId="ADAL" clId="{8E0F6811-E79C-41AC-85E5-39C93B446856}" dt="2023-07-11T12:55:25.970" v="313" actId="14100"/>
          <ac:spMkLst>
            <pc:docMk/>
            <pc:sldMk cId="4159916427" sldId="260"/>
            <ac:spMk id="3" creationId="{D30F0647-2311-46B7-8B08-B25C502C0AC8}"/>
          </ac:spMkLst>
        </pc:spChg>
        <pc:graphicFrameChg chg="mod modGraphic">
          <ac:chgData name="Mrs Jarrett" userId="0c7659d9-cbbb-4f57-bb2c-4c9b55b1b31f" providerId="ADAL" clId="{8E0F6811-E79C-41AC-85E5-39C93B446856}" dt="2023-07-11T12:55:23.482" v="312" actId="14100"/>
          <ac:graphicFrameMkLst>
            <pc:docMk/>
            <pc:sldMk cId="4159916427" sldId="260"/>
            <ac:graphicFrameMk id="4" creationId="{66B74BBD-32FD-4979-B876-A91EFCA8B668}"/>
          </ac:graphicFrameMkLst>
        </pc:graphicFrameChg>
        <pc:graphicFrameChg chg="mod modGraphic">
          <ac:chgData name="Mrs Jarrett" userId="0c7659d9-cbbb-4f57-bb2c-4c9b55b1b31f" providerId="ADAL" clId="{8E0F6811-E79C-41AC-85E5-39C93B446856}" dt="2023-07-11T12:56:09.623" v="327" actId="6549"/>
          <ac:graphicFrameMkLst>
            <pc:docMk/>
            <pc:sldMk cId="4159916427" sldId="260"/>
            <ac:graphicFrameMk id="5" creationId="{660973AA-174C-454F-85E6-7178B34D5516}"/>
          </ac:graphicFrameMkLst>
        </pc:graphicFrameChg>
      </pc:sldChg>
      <pc:sldChg chg="modSp mod">
        <pc:chgData name="Mrs Jarrett" userId="0c7659d9-cbbb-4f57-bb2c-4c9b55b1b31f" providerId="ADAL" clId="{8E0F6811-E79C-41AC-85E5-39C93B446856}" dt="2023-07-11T12:51:57.392" v="261" actId="6549"/>
        <pc:sldMkLst>
          <pc:docMk/>
          <pc:sldMk cId="1136107859" sldId="261"/>
        </pc:sldMkLst>
        <pc:spChg chg="mod">
          <ac:chgData name="Mrs Jarrett" userId="0c7659d9-cbbb-4f57-bb2c-4c9b55b1b31f" providerId="ADAL" clId="{8E0F6811-E79C-41AC-85E5-39C93B446856}" dt="2023-07-11T12:51:31.686" v="248" actId="14100"/>
          <ac:spMkLst>
            <pc:docMk/>
            <pc:sldMk cId="1136107859" sldId="261"/>
            <ac:spMk id="29" creationId="{2EB15235-4212-4712-885C-81E004BB15C4}"/>
          </ac:spMkLst>
        </pc:spChg>
        <pc:graphicFrameChg chg="mod modGraphic">
          <ac:chgData name="Mrs Jarrett" userId="0c7659d9-cbbb-4f57-bb2c-4c9b55b1b31f" providerId="ADAL" clId="{8E0F6811-E79C-41AC-85E5-39C93B446856}" dt="2023-07-11T12:51:23.617" v="242" actId="1036"/>
          <ac:graphicFrameMkLst>
            <pc:docMk/>
            <pc:sldMk cId="1136107859" sldId="261"/>
            <ac:graphicFrameMk id="30" creationId="{97DE4113-10A4-4809-AD16-4A6DFDA28DAE}"/>
          </ac:graphicFrameMkLst>
        </pc:graphicFrameChg>
        <pc:graphicFrameChg chg="mod modGraphic">
          <ac:chgData name="Mrs Jarrett" userId="0c7659d9-cbbb-4f57-bb2c-4c9b55b1b31f" providerId="ADAL" clId="{8E0F6811-E79C-41AC-85E5-39C93B446856}" dt="2023-07-11T12:51:57.392" v="261" actId="6549"/>
          <ac:graphicFrameMkLst>
            <pc:docMk/>
            <pc:sldMk cId="1136107859" sldId="261"/>
            <ac:graphicFrameMk id="31" creationId="{8DE0DF04-3FBE-4D6D-94A6-C03B70235080}"/>
          </ac:graphicFrameMkLst>
        </pc:graphicFrameChg>
      </pc:sldChg>
      <pc:sldChg chg="modSp mod">
        <pc:chgData name="Mrs Jarrett" userId="0c7659d9-cbbb-4f57-bb2c-4c9b55b1b31f" providerId="ADAL" clId="{8E0F6811-E79C-41AC-85E5-39C93B446856}" dt="2023-07-11T12:54:48.017" v="304" actId="14100"/>
        <pc:sldMkLst>
          <pc:docMk/>
          <pc:sldMk cId="4211077387" sldId="262"/>
        </pc:sldMkLst>
        <pc:spChg chg="mod">
          <ac:chgData name="Mrs Jarrett" userId="0c7659d9-cbbb-4f57-bb2c-4c9b55b1b31f" providerId="ADAL" clId="{8E0F6811-E79C-41AC-85E5-39C93B446856}" dt="2023-07-11T12:54:34.302" v="300" actId="14100"/>
          <ac:spMkLst>
            <pc:docMk/>
            <pc:sldMk cId="4211077387" sldId="262"/>
            <ac:spMk id="2" creationId="{10A68631-DE34-4A09-9EBC-2FBC24A8A3E3}"/>
          </ac:spMkLst>
        </pc:spChg>
        <pc:spChg chg="mod">
          <ac:chgData name="Mrs Jarrett" userId="0c7659d9-cbbb-4f57-bb2c-4c9b55b1b31f" providerId="ADAL" clId="{8E0F6811-E79C-41AC-85E5-39C93B446856}" dt="2023-07-11T12:54:48.017" v="304" actId="14100"/>
          <ac:spMkLst>
            <pc:docMk/>
            <pc:sldMk cId="4211077387" sldId="262"/>
            <ac:spMk id="3" creationId="{5EEA2EF1-DE9D-4238-B769-9C41210C3BB6}"/>
          </ac:spMkLst>
        </pc:spChg>
        <pc:graphicFrameChg chg="mod">
          <ac:chgData name="Mrs Jarrett" userId="0c7659d9-cbbb-4f57-bb2c-4c9b55b1b31f" providerId="ADAL" clId="{8E0F6811-E79C-41AC-85E5-39C93B446856}" dt="2023-07-11T12:54:42.888" v="302" actId="1076"/>
          <ac:graphicFrameMkLst>
            <pc:docMk/>
            <pc:sldMk cId="4211077387" sldId="262"/>
            <ac:graphicFrameMk id="4" creationId="{E2849CDC-9ACB-4839-AFA2-3199AE31F3FE}"/>
          </ac:graphicFrameMkLst>
        </pc:graphicFrameChg>
        <pc:graphicFrameChg chg="mod">
          <ac:chgData name="Mrs Jarrett" userId="0c7659d9-cbbb-4f57-bb2c-4c9b55b1b31f" providerId="ADAL" clId="{8E0F6811-E79C-41AC-85E5-39C93B446856}" dt="2023-07-11T12:54:37.950" v="301" actId="1076"/>
          <ac:graphicFrameMkLst>
            <pc:docMk/>
            <pc:sldMk cId="4211077387" sldId="262"/>
            <ac:graphicFrameMk id="5" creationId="{B26AA74B-E40E-40FE-947F-8E0C020DFD0C}"/>
          </ac:graphicFrameMkLst>
        </pc:graphicFrameChg>
      </pc:sldChg>
      <pc:sldChg chg="modSp mod">
        <pc:chgData name="Mrs Jarrett" userId="0c7659d9-cbbb-4f57-bb2c-4c9b55b1b31f" providerId="ADAL" clId="{8E0F6811-E79C-41AC-85E5-39C93B446856}" dt="2023-07-11T12:56:34.549" v="332" actId="14100"/>
        <pc:sldMkLst>
          <pc:docMk/>
          <pc:sldMk cId="1415765206" sldId="263"/>
        </pc:sldMkLst>
        <pc:spChg chg="mod">
          <ac:chgData name="Mrs Jarrett" userId="0c7659d9-cbbb-4f57-bb2c-4c9b55b1b31f" providerId="ADAL" clId="{8E0F6811-E79C-41AC-85E5-39C93B446856}" dt="2023-07-11T12:56:22.152" v="328" actId="14100"/>
          <ac:spMkLst>
            <pc:docMk/>
            <pc:sldMk cId="1415765206" sldId="263"/>
            <ac:spMk id="2" creationId="{01A7C5A4-E4F2-494A-A36B-28ABC59A25D6}"/>
          </ac:spMkLst>
        </pc:spChg>
        <pc:spChg chg="mod">
          <ac:chgData name="Mrs Jarrett" userId="0c7659d9-cbbb-4f57-bb2c-4c9b55b1b31f" providerId="ADAL" clId="{8E0F6811-E79C-41AC-85E5-39C93B446856}" dt="2023-07-11T12:56:34.549" v="332" actId="14100"/>
          <ac:spMkLst>
            <pc:docMk/>
            <pc:sldMk cId="1415765206" sldId="263"/>
            <ac:spMk id="3" creationId="{D96D4339-2663-43A2-91C5-7EF7F4C6C8C2}"/>
          </ac:spMkLst>
        </pc:spChg>
        <pc:graphicFrameChg chg="mod">
          <ac:chgData name="Mrs Jarrett" userId="0c7659d9-cbbb-4f57-bb2c-4c9b55b1b31f" providerId="ADAL" clId="{8E0F6811-E79C-41AC-85E5-39C93B446856}" dt="2023-07-11T12:56:28.524" v="330" actId="1076"/>
          <ac:graphicFrameMkLst>
            <pc:docMk/>
            <pc:sldMk cId="1415765206" sldId="263"/>
            <ac:graphicFrameMk id="4" creationId="{FD8D6109-86FD-4398-8B3E-1D9BAB20EF69}"/>
          </ac:graphicFrameMkLst>
        </pc:graphicFrameChg>
        <pc:graphicFrameChg chg="mod">
          <ac:chgData name="Mrs Jarrett" userId="0c7659d9-cbbb-4f57-bb2c-4c9b55b1b31f" providerId="ADAL" clId="{8E0F6811-E79C-41AC-85E5-39C93B446856}" dt="2023-07-11T12:56:25.063" v="329" actId="1076"/>
          <ac:graphicFrameMkLst>
            <pc:docMk/>
            <pc:sldMk cId="1415765206" sldId="263"/>
            <ac:graphicFrameMk id="5" creationId="{BEFF2D6B-870F-4AE5-8376-A89B0E4F00E0}"/>
          </ac:graphicFrameMkLst>
        </pc:graphicFrameChg>
      </pc:sldChg>
    </pc:docChg>
  </pc:docChgLst>
  <pc:docChgLst>
    <pc:chgData name="Mrs Jarrett" userId="0c7659d9-cbbb-4f57-bb2c-4c9b55b1b31f" providerId="ADAL" clId="{2F66DC83-3BFC-4DCE-8C99-7A3FD16D2216}"/>
    <pc:docChg chg="undo custSel modSld">
      <pc:chgData name="Mrs Jarrett" userId="0c7659d9-cbbb-4f57-bb2c-4c9b55b1b31f" providerId="ADAL" clId="{2F66DC83-3BFC-4DCE-8C99-7A3FD16D2216}" dt="2023-06-21T06:44:01.918" v="50" actId="207"/>
      <pc:docMkLst>
        <pc:docMk/>
      </pc:docMkLst>
      <pc:sldChg chg="modSp mod">
        <pc:chgData name="Mrs Jarrett" userId="0c7659d9-cbbb-4f57-bb2c-4c9b55b1b31f" providerId="ADAL" clId="{2F66DC83-3BFC-4DCE-8C99-7A3FD16D2216}" dt="2023-06-21T06:41:38.578" v="18" actId="1076"/>
        <pc:sldMkLst>
          <pc:docMk/>
          <pc:sldMk cId="1545754115" sldId="256"/>
        </pc:sldMkLst>
        <pc:spChg chg="mod">
          <ac:chgData name="Mrs Jarrett" userId="0c7659d9-cbbb-4f57-bb2c-4c9b55b1b31f" providerId="ADAL" clId="{2F66DC83-3BFC-4DCE-8C99-7A3FD16D2216}" dt="2023-06-21T06:40:06.783" v="0" actId="207"/>
          <ac:spMkLst>
            <pc:docMk/>
            <pc:sldMk cId="1545754115" sldId="256"/>
            <ac:spMk id="5" creationId="{1402E6CB-D526-4425-8186-4E947A3CB626}"/>
          </ac:spMkLst>
        </pc:spChg>
        <pc:spChg chg="mod">
          <ac:chgData name="Mrs Jarrett" userId="0c7659d9-cbbb-4f57-bb2c-4c9b55b1b31f" providerId="ADAL" clId="{2F66DC83-3BFC-4DCE-8C99-7A3FD16D2216}" dt="2023-06-21T06:40:58.488" v="9" actId="207"/>
          <ac:spMkLst>
            <pc:docMk/>
            <pc:sldMk cId="1545754115" sldId="256"/>
            <ac:spMk id="9" creationId="{D1F68F8A-EDDC-4102-AB42-48ED42846EAB}"/>
          </ac:spMkLst>
        </pc:spChg>
        <pc:graphicFrameChg chg="mod modGraphic">
          <ac:chgData name="Mrs Jarrett" userId="0c7659d9-cbbb-4f57-bb2c-4c9b55b1b31f" providerId="ADAL" clId="{2F66DC83-3BFC-4DCE-8C99-7A3FD16D2216}" dt="2023-06-21T06:41:20.513" v="15" actId="1076"/>
          <ac:graphicFrameMkLst>
            <pc:docMk/>
            <pc:sldMk cId="1545754115" sldId="256"/>
            <ac:graphicFrameMk id="24" creationId="{BAE812A7-18C6-4AC2-ADB2-BD3AD1F8421F}"/>
          </ac:graphicFrameMkLst>
        </pc:graphicFrameChg>
        <pc:graphicFrameChg chg="mod modGraphic">
          <ac:chgData name="Mrs Jarrett" userId="0c7659d9-cbbb-4f57-bb2c-4c9b55b1b31f" providerId="ADAL" clId="{2F66DC83-3BFC-4DCE-8C99-7A3FD16D2216}" dt="2023-06-21T06:41:32.907" v="17" actId="1076"/>
          <ac:graphicFrameMkLst>
            <pc:docMk/>
            <pc:sldMk cId="1545754115" sldId="256"/>
            <ac:graphicFrameMk id="26" creationId="{D76CB2C4-393C-4D81-9F72-39BC1589D86D}"/>
          </ac:graphicFrameMkLst>
        </pc:graphicFrameChg>
        <pc:graphicFrameChg chg="mod modGraphic">
          <ac:chgData name="Mrs Jarrett" userId="0c7659d9-cbbb-4f57-bb2c-4c9b55b1b31f" providerId="ADAL" clId="{2F66DC83-3BFC-4DCE-8C99-7A3FD16D2216}" dt="2023-06-21T06:41:38.578" v="18" actId="1076"/>
          <ac:graphicFrameMkLst>
            <pc:docMk/>
            <pc:sldMk cId="1545754115" sldId="256"/>
            <ac:graphicFrameMk id="27" creationId="{20872323-3370-4DEE-B68B-AD4B24063599}"/>
          </ac:graphicFrameMkLst>
        </pc:graphicFrameChg>
      </pc:sldChg>
      <pc:sldChg chg="modSp mod">
        <pc:chgData name="Mrs Jarrett" userId="0c7659d9-cbbb-4f57-bb2c-4c9b55b1b31f" providerId="ADAL" clId="{2F66DC83-3BFC-4DCE-8C99-7A3FD16D2216}" dt="2023-06-21T06:42:33.145" v="31" actId="6549"/>
        <pc:sldMkLst>
          <pc:docMk/>
          <pc:sldMk cId="3518956550" sldId="257"/>
        </pc:sldMkLst>
        <pc:spChg chg="mod">
          <ac:chgData name="Mrs Jarrett" userId="0c7659d9-cbbb-4f57-bb2c-4c9b55b1b31f" providerId="ADAL" clId="{2F66DC83-3BFC-4DCE-8C99-7A3FD16D2216}" dt="2023-06-21T06:42:09.573" v="24" actId="207"/>
          <ac:spMkLst>
            <pc:docMk/>
            <pc:sldMk cId="3518956550" sldId="257"/>
            <ac:spMk id="3" creationId="{5521ED06-D656-4C42-8B9D-B2950B3D7177}"/>
          </ac:spMkLst>
        </pc:spChg>
        <pc:spChg chg="mod">
          <ac:chgData name="Mrs Jarrett" userId="0c7659d9-cbbb-4f57-bb2c-4c9b55b1b31f" providerId="ADAL" clId="{2F66DC83-3BFC-4DCE-8C99-7A3FD16D2216}" dt="2023-06-21T06:42:14.260" v="25" actId="207"/>
          <ac:spMkLst>
            <pc:docMk/>
            <pc:sldMk cId="3518956550" sldId="257"/>
            <ac:spMk id="4" creationId="{8A1B3DFD-74DD-4663-B1C9-0EA5326ABB26}"/>
          </ac:spMkLst>
        </pc:spChg>
        <pc:graphicFrameChg chg="modGraphic">
          <ac:chgData name="Mrs Jarrett" userId="0c7659d9-cbbb-4f57-bb2c-4c9b55b1b31f" providerId="ADAL" clId="{2F66DC83-3BFC-4DCE-8C99-7A3FD16D2216}" dt="2023-06-21T06:42:23.832" v="27" actId="207"/>
          <ac:graphicFrameMkLst>
            <pc:docMk/>
            <pc:sldMk cId="3518956550" sldId="257"/>
            <ac:graphicFrameMk id="5" creationId="{207B6BC0-3A2B-4248-A9FE-1C2A8F1835AC}"/>
          </ac:graphicFrameMkLst>
        </pc:graphicFrameChg>
        <pc:graphicFrameChg chg="modGraphic">
          <ac:chgData name="Mrs Jarrett" userId="0c7659d9-cbbb-4f57-bb2c-4c9b55b1b31f" providerId="ADAL" clId="{2F66DC83-3BFC-4DCE-8C99-7A3FD16D2216}" dt="2023-06-21T06:42:33.145" v="31" actId="6549"/>
          <ac:graphicFrameMkLst>
            <pc:docMk/>
            <pc:sldMk cId="3518956550" sldId="257"/>
            <ac:graphicFrameMk id="6" creationId="{94BB9625-023D-4BE9-A28B-5A9837B7C0C5}"/>
          </ac:graphicFrameMkLst>
        </pc:graphicFrameChg>
      </pc:sldChg>
      <pc:sldChg chg="modSp mod">
        <pc:chgData name="Mrs Jarrett" userId="0c7659d9-cbbb-4f57-bb2c-4c9b55b1b31f" providerId="ADAL" clId="{2F66DC83-3BFC-4DCE-8C99-7A3FD16D2216}" dt="2023-06-21T06:42:58.532" v="36" actId="14100"/>
        <pc:sldMkLst>
          <pc:docMk/>
          <pc:sldMk cId="3400934841" sldId="258"/>
        </pc:sldMkLst>
        <pc:spChg chg="mod">
          <ac:chgData name="Mrs Jarrett" userId="0c7659d9-cbbb-4f57-bb2c-4c9b55b1b31f" providerId="ADAL" clId="{2F66DC83-3BFC-4DCE-8C99-7A3FD16D2216}" dt="2023-06-21T06:42:41.021" v="32" actId="207"/>
          <ac:spMkLst>
            <pc:docMk/>
            <pc:sldMk cId="3400934841" sldId="258"/>
            <ac:spMk id="2" creationId="{E3550988-245C-494F-B5F1-DCACCA44AE54}"/>
          </ac:spMkLst>
        </pc:spChg>
        <pc:spChg chg="mod">
          <ac:chgData name="Mrs Jarrett" userId="0c7659d9-cbbb-4f57-bb2c-4c9b55b1b31f" providerId="ADAL" clId="{2F66DC83-3BFC-4DCE-8C99-7A3FD16D2216}" dt="2023-06-21T06:42:45.456" v="33" actId="207"/>
          <ac:spMkLst>
            <pc:docMk/>
            <pc:sldMk cId="3400934841" sldId="258"/>
            <ac:spMk id="3" creationId="{D30F0647-2311-46B7-8B08-B25C502C0AC8}"/>
          </ac:spMkLst>
        </pc:spChg>
        <pc:graphicFrameChg chg="modGraphic">
          <ac:chgData name="Mrs Jarrett" userId="0c7659d9-cbbb-4f57-bb2c-4c9b55b1b31f" providerId="ADAL" clId="{2F66DC83-3BFC-4DCE-8C99-7A3FD16D2216}" dt="2023-06-21T06:42:54.603" v="35" actId="207"/>
          <ac:graphicFrameMkLst>
            <pc:docMk/>
            <pc:sldMk cId="3400934841" sldId="258"/>
            <ac:graphicFrameMk id="4" creationId="{66B74BBD-32FD-4979-B876-A91EFCA8B668}"/>
          </ac:graphicFrameMkLst>
        </pc:graphicFrameChg>
        <pc:graphicFrameChg chg="modGraphic">
          <ac:chgData name="Mrs Jarrett" userId="0c7659d9-cbbb-4f57-bb2c-4c9b55b1b31f" providerId="ADAL" clId="{2F66DC83-3BFC-4DCE-8C99-7A3FD16D2216}" dt="2023-06-21T06:42:58.532" v="36" actId="14100"/>
          <ac:graphicFrameMkLst>
            <pc:docMk/>
            <pc:sldMk cId="3400934841" sldId="258"/>
            <ac:graphicFrameMk id="5" creationId="{660973AA-174C-454F-85E6-7178B34D5516}"/>
          </ac:graphicFrameMkLst>
        </pc:graphicFrameChg>
      </pc:sldChg>
      <pc:sldChg chg="modSp mod">
        <pc:chgData name="Mrs Jarrett" userId="0c7659d9-cbbb-4f57-bb2c-4c9b55b1b31f" providerId="ADAL" clId="{2F66DC83-3BFC-4DCE-8C99-7A3FD16D2216}" dt="2023-06-21T06:43:38.403" v="45" actId="207"/>
        <pc:sldMkLst>
          <pc:docMk/>
          <pc:sldMk cId="4159916427" sldId="260"/>
        </pc:sldMkLst>
        <pc:spChg chg="mod">
          <ac:chgData name="Mrs Jarrett" userId="0c7659d9-cbbb-4f57-bb2c-4c9b55b1b31f" providerId="ADAL" clId="{2F66DC83-3BFC-4DCE-8C99-7A3FD16D2216}" dt="2023-06-21T06:43:27.095" v="42" actId="207"/>
          <ac:spMkLst>
            <pc:docMk/>
            <pc:sldMk cId="4159916427" sldId="260"/>
            <ac:spMk id="2" creationId="{E3550988-245C-494F-B5F1-DCACCA44AE54}"/>
          </ac:spMkLst>
        </pc:spChg>
        <pc:spChg chg="mod">
          <ac:chgData name="Mrs Jarrett" userId="0c7659d9-cbbb-4f57-bb2c-4c9b55b1b31f" providerId="ADAL" clId="{2F66DC83-3BFC-4DCE-8C99-7A3FD16D2216}" dt="2023-06-21T06:43:31.035" v="43" actId="207"/>
          <ac:spMkLst>
            <pc:docMk/>
            <pc:sldMk cId="4159916427" sldId="260"/>
            <ac:spMk id="3" creationId="{D30F0647-2311-46B7-8B08-B25C502C0AC8}"/>
          </ac:spMkLst>
        </pc:spChg>
        <pc:graphicFrameChg chg="modGraphic">
          <ac:chgData name="Mrs Jarrett" userId="0c7659d9-cbbb-4f57-bb2c-4c9b55b1b31f" providerId="ADAL" clId="{2F66DC83-3BFC-4DCE-8C99-7A3FD16D2216}" dt="2023-06-21T06:43:38.403" v="45" actId="207"/>
          <ac:graphicFrameMkLst>
            <pc:docMk/>
            <pc:sldMk cId="4159916427" sldId="260"/>
            <ac:graphicFrameMk id="4" creationId="{66B74BBD-32FD-4979-B876-A91EFCA8B668}"/>
          </ac:graphicFrameMkLst>
        </pc:graphicFrameChg>
      </pc:sldChg>
      <pc:sldChg chg="modSp mod">
        <pc:chgData name="Mrs Jarrett" userId="0c7659d9-cbbb-4f57-bb2c-4c9b55b1b31f" providerId="ADAL" clId="{2F66DC83-3BFC-4DCE-8C99-7A3FD16D2216}" dt="2023-06-21T06:42:01.186" v="23" actId="207"/>
        <pc:sldMkLst>
          <pc:docMk/>
          <pc:sldMk cId="1136107859" sldId="261"/>
        </pc:sldMkLst>
        <pc:spChg chg="mod">
          <ac:chgData name="Mrs Jarrett" userId="0c7659d9-cbbb-4f57-bb2c-4c9b55b1b31f" providerId="ADAL" clId="{2F66DC83-3BFC-4DCE-8C99-7A3FD16D2216}" dt="2023-06-21T06:41:45.141" v="19" actId="207"/>
          <ac:spMkLst>
            <pc:docMk/>
            <pc:sldMk cId="1136107859" sldId="261"/>
            <ac:spMk id="10" creationId="{D72E9DFB-0042-4406-AA34-6634241B0B0B}"/>
          </ac:spMkLst>
        </pc:spChg>
        <pc:spChg chg="mod">
          <ac:chgData name="Mrs Jarrett" userId="0c7659d9-cbbb-4f57-bb2c-4c9b55b1b31f" providerId="ADAL" clId="{2F66DC83-3BFC-4DCE-8C99-7A3FD16D2216}" dt="2023-06-21T06:41:48.853" v="20" actId="207"/>
          <ac:spMkLst>
            <pc:docMk/>
            <pc:sldMk cId="1136107859" sldId="261"/>
            <ac:spMk id="29" creationId="{2EB15235-4212-4712-885C-81E004BB15C4}"/>
          </ac:spMkLst>
        </pc:spChg>
        <pc:graphicFrameChg chg="mod modGraphic">
          <ac:chgData name="Mrs Jarrett" userId="0c7659d9-cbbb-4f57-bb2c-4c9b55b1b31f" providerId="ADAL" clId="{2F66DC83-3BFC-4DCE-8C99-7A3FD16D2216}" dt="2023-06-21T06:42:01.186" v="23" actId="207"/>
          <ac:graphicFrameMkLst>
            <pc:docMk/>
            <pc:sldMk cId="1136107859" sldId="261"/>
            <ac:graphicFrameMk id="30" creationId="{97DE4113-10A4-4809-AD16-4A6DFDA28DAE}"/>
          </ac:graphicFrameMkLst>
        </pc:graphicFrameChg>
      </pc:sldChg>
      <pc:sldChg chg="modSp mod">
        <pc:chgData name="Mrs Jarrett" userId="0c7659d9-cbbb-4f57-bb2c-4c9b55b1b31f" providerId="ADAL" clId="{2F66DC83-3BFC-4DCE-8C99-7A3FD16D2216}" dt="2023-06-21T06:43:21.554" v="41" actId="207"/>
        <pc:sldMkLst>
          <pc:docMk/>
          <pc:sldMk cId="4211077387" sldId="262"/>
        </pc:sldMkLst>
        <pc:spChg chg="mod">
          <ac:chgData name="Mrs Jarrett" userId="0c7659d9-cbbb-4f57-bb2c-4c9b55b1b31f" providerId="ADAL" clId="{2F66DC83-3BFC-4DCE-8C99-7A3FD16D2216}" dt="2023-06-21T06:43:07.567" v="37" actId="207"/>
          <ac:spMkLst>
            <pc:docMk/>
            <pc:sldMk cId="4211077387" sldId="262"/>
            <ac:spMk id="2" creationId="{10A68631-DE34-4A09-9EBC-2FBC24A8A3E3}"/>
          </ac:spMkLst>
        </pc:spChg>
        <pc:spChg chg="mod">
          <ac:chgData name="Mrs Jarrett" userId="0c7659d9-cbbb-4f57-bb2c-4c9b55b1b31f" providerId="ADAL" clId="{2F66DC83-3BFC-4DCE-8C99-7A3FD16D2216}" dt="2023-06-21T06:43:12.931" v="38" actId="207"/>
          <ac:spMkLst>
            <pc:docMk/>
            <pc:sldMk cId="4211077387" sldId="262"/>
            <ac:spMk id="3" creationId="{5EEA2EF1-DE9D-4238-B769-9C41210C3BB6}"/>
          </ac:spMkLst>
        </pc:spChg>
        <pc:graphicFrameChg chg="modGraphic">
          <ac:chgData name="Mrs Jarrett" userId="0c7659d9-cbbb-4f57-bb2c-4c9b55b1b31f" providerId="ADAL" clId="{2F66DC83-3BFC-4DCE-8C99-7A3FD16D2216}" dt="2023-06-21T06:43:21.554" v="41" actId="207"/>
          <ac:graphicFrameMkLst>
            <pc:docMk/>
            <pc:sldMk cId="4211077387" sldId="262"/>
            <ac:graphicFrameMk id="4" creationId="{E2849CDC-9ACB-4839-AFA2-3199AE31F3FE}"/>
          </ac:graphicFrameMkLst>
        </pc:graphicFrameChg>
      </pc:sldChg>
      <pc:sldChg chg="modSp mod">
        <pc:chgData name="Mrs Jarrett" userId="0c7659d9-cbbb-4f57-bb2c-4c9b55b1b31f" providerId="ADAL" clId="{2F66DC83-3BFC-4DCE-8C99-7A3FD16D2216}" dt="2023-06-21T06:44:01.918" v="50" actId="207"/>
        <pc:sldMkLst>
          <pc:docMk/>
          <pc:sldMk cId="1415765206" sldId="263"/>
        </pc:sldMkLst>
        <pc:spChg chg="mod">
          <ac:chgData name="Mrs Jarrett" userId="0c7659d9-cbbb-4f57-bb2c-4c9b55b1b31f" providerId="ADAL" clId="{2F66DC83-3BFC-4DCE-8C99-7A3FD16D2216}" dt="2023-06-21T06:43:47.147" v="46" actId="207"/>
          <ac:spMkLst>
            <pc:docMk/>
            <pc:sldMk cId="1415765206" sldId="263"/>
            <ac:spMk id="2" creationId="{01A7C5A4-E4F2-494A-A36B-28ABC59A25D6}"/>
          </ac:spMkLst>
        </pc:spChg>
        <pc:spChg chg="mod">
          <ac:chgData name="Mrs Jarrett" userId="0c7659d9-cbbb-4f57-bb2c-4c9b55b1b31f" providerId="ADAL" clId="{2F66DC83-3BFC-4DCE-8C99-7A3FD16D2216}" dt="2023-06-21T06:43:52.290" v="47" actId="207"/>
          <ac:spMkLst>
            <pc:docMk/>
            <pc:sldMk cId="1415765206" sldId="263"/>
            <ac:spMk id="3" creationId="{D96D4339-2663-43A2-91C5-7EF7F4C6C8C2}"/>
          </ac:spMkLst>
        </pc:spChg>
        <pc:graphicFrameChg chg="modGraphic">
          <ac:chgData name="Mrs Jarrett" userId="0c7659d9-cbbb-4f57-bb2c-4c9b55b1b31f" providerId="ADAL" clId="{2F66DC83-3BFC-4DCE-8C99-7A3FD16D2216}" dt="2023-06-21T06:44:01.918" v="50" actId="207"/>
          <ac:graphicFrameMkLst>
            <pc:docMk/>
            <pc:sldMk cId="1415765206" sldId="263"/>
            <ac:graphicFrameMk id="4" creationId="{FD8D6109-86FD-4398-8B3E-1D9BAB20EF69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E4E01-3A5E-4382-A366-6476DD73C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F47CAF-9BD3-433F-A1ED-0F7364ABB0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F9A13-1FF3-4EE5-9F4F-D809D44BA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D12A1-A486-4948-B414-146317293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41F03-481B-41DC-8712-DE1474C98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304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593F5-B456-486D-B448-DFE2A767D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96869B-8C90-4613-8AB9-AA33D56FE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317E72-3309-45D4-94A5-D663FAB6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FBDE2-8735-4921-97B9-7ACAD30BC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1B1AC-F943-44E8-AD39-0CD2D262D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32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0E1FA4-8998-4D21-9657-26D886C044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29662F-3FD5-4C0A-BEE8-16A5E01FF6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FDC4F-1D44-47DA-95DC-23149E88F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B232D-3820-4B4C-A8AF-C036916BC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C148-4205-427F-9277-4A15DFBB6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26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BDA7A-95ED-4CAE-B4CA-0558833FD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1D06E-F63D-45EC-AE5D-D5745FC90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D688F-4B3B-4223-940B-342C1F0F0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20EBA-C9CD-4AC4-8373-95C685DAE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99932-2389-4D52-959B-02959FB28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52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054FE-2ADC-43E8-833C-58B5E3787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BB63AC-927E-4904-94DF-D9859756C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C7AD-30B9-4B3E-8840-E53FE9ECF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D1718-F2ED-48C6-8C39-85C44729F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19722-C6C2-4B7C-B295-74A5E0A5F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671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79055-7AFF-46CE-8AB3-16D5B5D7A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3A5CB-6646-41C7-AB02-3EA6974A52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E52AA8-7F4A-4777-9EE7-F6B5E4F9B1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FF8A64-0957-46B2-99D9-67E9104E3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9F3345-A27D-4E2C-9D08-A7ACA73D9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B7FC70-9484-4F4D-9BB7-DF500CC20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98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C16A6-35C3-415A-B8C7-AA326C9DA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BE2B04-6800-44F9-882F-8FB304D80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16EBC7-084D-4048-A942-72A6705C5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5FF6C3-6E45-4335-9BA5-F31E443674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30BE7A-DE05-44EA-8779-EEB534BB9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27777C-9048-436B-A544-AB99E300D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FD3883-1BFF-4539-A2D6-7DE88EA27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DC2E34-DEA3-4DCC-81CD-E877894CF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244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098B0-E49E-4D4B-965F-0231C342D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7EC356-6BB3-4549-BA91-BB2A589D4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D4C2F9-86B3-41FA-A008-3706AC987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52D9F5-1E12-4E1A-A2E9-C946AF66B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893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C36463-E392-4E49-B30D-57DBCD4F8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270716-BF49-48A0-8329-D440119D3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B0F09-ACDE-4681-B749-6480BEFA1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311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FB69F-18A6-486A-A0C0-9460C5A61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8B5E6-54B5-41C3-AE31-88E669C43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B0B503-0DB5-4DF1-8162-EC0C7ADEB8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AD9CBE-8ADC-4B17-9ADA-A951312BE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B56F8-70CA-4E6C-9FEC-D99C753B2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2EBBED-DB92-4EB4-B692-6264B567A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87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FB210-DBC6-46C6-888B-1C198A441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1C2193-42F3-4D93-B861-E19232D303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286541-0539-4B01-9E0C-EC33F114C5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E41379-9BEC-4329-BBC3-F6202B365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85DC57-54EB-47B7-AF74-29718CAB7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FA32A9-E4D4-40B4-851F-7AFC99E40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1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3135B5-124D-41BD-BCD5-CB863E03E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29B551-D251-4BA4-A783-6A1A8452C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B750D-8113-49FB-93AB-1868B18538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A8F56-C019-416A-B37B-36BF746FAE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BFF7C-0E65-4C2D-98CF-F9715ED865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310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Diagonal Corners Rounded 4">
            <a:extLst>
              <a:ext uri="{FF2B5EF4-FFF2-40B4-BE49-F238E27FC236}">
                <a16:creationId xmlns:a16="http://schemas.microsoft.com/office/drawing/2014/main" id="{1402E6CB-D526-4425-8186-4E947A3CB626}"/>
              </a:ext>
            </a:extLst>
          </p:cNvPr>
          <p:cNvSpPr/>
          <p:nvPr/>
        </p:nvSpPr>
        <p:spPr>
          <a:xfrm>
            <a:off x="122945" y="122946"/>
            <a:ext cx="11856463" cy="823145"/>
          </a:xfrm>
          <a:prstGeom prst="round2Diag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C1911A-2613-4920-8143-E1119CFE1437}"/>
              </a:ext>
            </a:extLst>
          </p:cNvPr>
          <p:cNvSpPr txBox="1"/>
          <p:nvPr/>
        </p:nvSpPr>
        <p:spPr>
          <a:xfrm>
            <a:off x="5871881" y="176733"/>
            <a:ext cx="59935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Physical Education Progression of Learning at</a:t>
            </a:r>
          </a:p>
          <a:p>
            <a:pPr algn="r"/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Hailey CE Primary S</a:t>
            </a:r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chool</a:t>
            </a:r>
          </a:p>
        </p:txBody>
      </p:sp>
      <p:sp>
        <p:nvSpPr>
          <p:cNvPr id="9" name="Rectangle: Diagonal Corners Rounded 8">
            <a:extLst>
              <a:ext uri="{FF2B5EF4-FFF2-40B4-BE49-F238E27FC236}">
                <a16:creationId xmlns:a16="http://schemas.microsoft.com/office/drawing/2014/main" id="{D1F68F8A-EDDC-4102-AB42-48ED42846EAB}"/>
              </a:ext>
            </a:extLst>
          </p:cNvPr>
          <p:cNvSpPr/>
          <p:nvPr/>
        </p:nvSpPr>
        <p:spPr>
          <a:xfrm>
            <a:off x="129348" y="1006606"/>
            <a:ext cx="11925620" cy="2909785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BAE812A7-18C6-4AC2-ADB2-BD3AD1F842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374739"/>
              </p:ext>
            </p:extLst>
          </p:nvPr>
        </p:nvGraphicFramePr>
        <p:xfrm>
          <a:off x="226252" y="1229290"/>
          <a:ext cx="11639176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9176">
                  <a:extLst>
                    <a:ext uri="{9D8B030D-6E8A-4147-A177-3AD203B41FA5}">
                      <a16:colId xmlns:a16="http://schemas.microsoft.com/office/drawing/2014/main" val="690321205"/>
                    </a:ext>
                  </a:extLst>
                </a:gridCol>
              </a:tblGrid>
              <a:tr h="11868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National Curriculum Overview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977004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D76CB2C4-393C-4D81-9F72-39BC1589D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794360"/>
              </p:ext>
            </p:extLst>
          </p:nvPr>
        </p:nvGraphicFramePr>
        <p:xfrm>
          <a:off x="212592" y="1594605"/>
          <a:ext cx="11639176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9588">
                  <a:extLst>
                    <a:ext uri="{9D8B030D-6E8A-4147-A177-3AD203B41FA5}">
                      <a16:colId xmlns:a16="http://schemas.microsoft.com/office/drawing/2014/main" val="1240042534"/>
                    </a:ext>
                  </a:extLst>
                </a:gridCol>
                <a:gridCol w="5819588">
                  <a:extLst>
                    <a:ext uri="{9D8B030D-6E8A-4147-A177-3AD203B41FA5}">
                      <a16:colId xmlns:a16="http://schemas.microsoft.com/office/drawing/2014/main" val="38683732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Key Stage 1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Key Stage 2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429397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20872323-3370-4DEE-B68B-AD4B240635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965580"/>
              </p:ext>
            </p:extLst>
          </p:nvPr>
        </p:nvGraphicFramePr>
        <p:xfrm>
          <a:off x="212592" y="1979131"/>
          <a:ext cx="11639176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9588">
                  <a:extLst>
                    <a:ext uri="{9D8B030D-6E8A-4147-A177-3AD203B41FA5}">
                      <a16:colId xmlns:a16="http://schemas.microsoft.com/office/drawing/2014/main" val="2651727789"/>
                    </a:ext>
                  </a:extLst>
                </a:gridCol>
                <a:gridCol w="5819588">
                  <a:extLst>
                    <a:ext uri="{9D8B030D-6E8A-4147-A177-3AD203B41FA5}">
                      <a16:colId xmlns:a16="http://schemas.microsoft.com/office/drawing/2014/main" val="1981596279"/>
                    </a:ext>
                  </a:extLst>
                </a:gridCol>
              </a:tblGrid>
              <a:tr h="1693129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Pupils will be taught to: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Master basic movements including running, jumping, throwing and catching, as well as developing balance, agility and co-ordination, and begin to apply these in a range of activities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Participate in team games, developing simple tactics for attacking and defending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Perform dances using simple movement patterns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Pupils will be taught to: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running, jumping, throwing and catching in isolation and in combination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Play competitive games, modified where appropriate [for example, badminton, basketball, cricket, football, hockey, netball, rounders and tennis], and apply basic principles suitable for attacking and defending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Develop flexibility, strength, technique, control and balance [for example, through athletics and gymnastics]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Perform dances using a range of movement patterns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Take part in outdoor and adventurous activity challenges both individually and within a team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Compare their performances with previous ones and demonstrate improvement to achieve their personal best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721055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70EC066D-93E6-4556-9C37-44C25F1361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92" y="230560"/>
            <a:ext cx="2133785" cy="6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754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Diagonal Corners Rounded 9">
            <a:extLst>
              <a:ext uri="{FF2B5EF4-FFF2-40B4-BE49-F238E27FC236}">
                <a16:creationId xmlns:a16="http://schemas.microsoft.com/office/drawing/2014/main" id="{D72E9DFB-0042-4406-AA34-6634241B0B0B}"/>
              </a:ext>
            </a:extLst>
          </p:cNvPr>
          <p:cNvSpPr/>
          <p:nvPr/>
        </p:nvSpPr>
        <p:spPr>
          <a:xfrm>
            <a:off x="99347" y="104356"/>
            <a:ext cx="11925620" cy="6383907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EB15235-4212-4712-885C-81E004BB15C4}"/>
              </a:ext>
            </a:extLst>
          </p:cNvPr>
          <p:cNvSpPr txBox="1"/>
          <p:nvPr/>
        </p:nvSpPr>
        <p:spPr>
          <a:xfrm>
            <a:off x="395756" y="423347"/>
            <a:ext cx="11205695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Games – Invasion (</a:t>
            </a:r>
            <a:r>
              <a:rPr lang="en-US" sz="1400" b="1" dirty="0" err="1">
                <a:solidFill>
                  <a:schemeClr val="bg1"/>
                </a:solidFill>
              </a:rPr>
              <a:t>Multiskills</a:t>
            </a:r>
            <a:r>
              <a:rPr lang="en-US" sz="1400" b="1" dirty="0">
                <a:solidFill>
                  <a:schemeClr val="bg1"/>
                </a:solidFill>
              </a:rPr>
              <a:t>, Invictus, Football, Hockey, Tag Rugby)</a:t>
            </a:r>
            <a:endParaRPr lang="en-GB" sz="1400" b="1" dirty="0">
              <a:solidFill>
                <a:schemeClr val="bg1"/>
              </a:solidFill>
            </a:endParaRPr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97DE4113-10A4-4809-AD16-4A6DFDA28D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220724"/>
              </p:ext>
            </p:extLst>
          </p:nvPr>
        </p:nvGraphicFramePr>
        <p:xfrm>
          <a:off x="395756" y="792741"/>
          <a:ext cx="11197532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9383">
                  <a:extLst>
                    <a:ext uri="{9D8B030D-6E8A-4147-A177-3AD203B41FA5}">
                      <a16:colId xmlns:a16="http://schemas.microsoft.com/office/drawing/2014/main" val="3315238767"/>
                    </a:ext>
                  </a:extLst>
                </a:gridCol>
                <a:gridCol w="2799383">
                  <a:extLst>
                    <a:ext uri="{9D8B030D-6E8A-4147-A177-3AD203B41FA5}">
                      <a16:colId xmlns:a16="http://schemas.microsoft.com/office/drawing/2014/main" val="4105248844"/>
                    </a:ext>
                  </a:extLst>
                </a:gridCol>
                <a:gridCol w="2799383">
                  <a:extLst>
                    <a:ext uri="{9D8B030D-6E8A-4147-A177-3AD203B41FA5}">
                      <a16:colId xmlns:a16="http://schemas.microsoft.com/office/drawing/2014/main" val="453718565"/>
                    </a:ext>
                  </a:extLst>
                </a:gridCol>
                <a:gridCol w="2799383">
                  <a:extLst>
                    <a:ext uri="{9D8B030D-6E8A-4147-A177-3AD203B41FA5}">
                      <a16:colId xmlns:a16="http://schemas.microsoft.com/office/drawing/2014/main" val="15174010"/>
                    </a:ext>
                  </a:extLst>
                </a:gridCol>
              </a:tblGrid>
              <a:tr h="14238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Pegasus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7204"/>
                  </a:ext>
                </a:extLst>
              </a:tr>
            </a:tbl>
          </a:graphicData>
        </a:graphic>
      </p:graphicFrame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8DE0DF04-3FBE-4D6D-94A6-C03B702350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686898"/>
              </p:ext>
            </p:extLst>
          </p:nvPr>
        </p:nvGraphicFramePr>
        <p:xfrm>
          <a:off x="365759" y="1123789"/>
          <a:ext cx="11235692" cy="5027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923">
                  <a:extLst>
                    <a:ext uri="{9D8B030D-6E8A-4147-A177-3AD203B41FA5}">
                      <a16:colId xmlns:a16="http://schemas.microsoft.com/office/drawing/2014/main" val="1190519377"/>
                    </a:ext>
                  </a:extLst>
                </a:gridCol>
                <a:gridCol w="2808923">
                  <a:extLst>
                    <a:ext uri="{9D8B030D-6E8A-4147-A177-3AD203B41FA5}">
                      <a16:colId xmlns:a16="http://schemas.microsoft.com/office/drawing/2014/main" val="1159536658"/>
                    </a:ext>
                  </a:extLst>
                </a:gridCol>
                <a:gridCol w="2808923">
                  <a:extLst>
                    <a:ext uri="{9D8B030D-6E8A-4147-A177-3AD203B41FA5}">
                      <a16:colId xmlns:a16="http://schemas.microsoft.com/office/drawing/2014/main" val="2105174479"/>
                    </a:ext>
                  </a:extLst>
                </a:gridCol>
                <a:gridCol w="2808923">
                  <a:extLst>
                    <a:ext uri="{9D8B030D-6E8A-4147-A177-3AD203B41FA5}">
                      <a16:colId xmlns:a16="http://schemas.microsoft.com/office/drawing/2014/main" val="2439280781"/>
                    </a:ext>
                  </a:extLst>
                </a:gridCol>
              </a:tblGrid>
              <a:tr h="5027719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 and 4 Year Olds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Continue to develop our movement, balancing, riding (scooters, trikes and bikes) and ball skills</a:t>
                      </a: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Reception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Revise and refine the fundamental movement skills we have already acquired: rolling, crawling, walking, jumping, running, hopping, skipping, climbing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the overall body strength, co-ordination, balance and agility needed to engage successfully with future physical education sessions and other physical disciplines including dance, gymnastics, sport and swimming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overall body-strength, balance, co-ordination and agility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Further develop and refine a range of ball skills including: throwing, catching, kicking, passing, batting, and aiming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confidence, competence, precision and accuracy when engaging in activities that involve a ball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ELG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Negotiate space and obstacles safely, with consideration for ourselves and others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Move energetically, such as running, jumping, dancing, hopping, skipping and climbing</a:t>
                      </a:r>
                      <a:endParaRPr lang="en-US" sz="1000" b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Show a good awareness of others in running, chasing and avoiding games, making simple decisions about when and where to run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Watch and describe performances accurately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Recognise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what is successful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Choose and use tactics to suit different situations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React to situations in a way that helps our partners and makes it difficult for our opponents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Understand the describe changes to our heart rate when playing different games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b="0" dirty="0"/>
                    </a:p>
                    <a:p>
                      <a:endParaRPr lang="en-GB" sz="1000" b="0" dirty="0"/>
                    </a:p>
                    <a:p>
                      <a:endParaRPr lang="en-GB" sz="1000" b="0" dirty="0"/>
                    </a:p>
                    <a:p>
                      <a:endParaRPr lang="en-GB" sz="1000" b="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a range of techniques when passing,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eg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high, low, bounced, fast, slow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Change direction and speed when dribbling the ball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Adapt rules in agreement with others and, later, make rules for our own games, which we will explain and teach to others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a range of tactics to keep possession of the  ball and get into positions to shoot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Show growing consistency and control in games 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Play with greater speed and flow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Keep and use rules we are given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Suggest how rules could be changed to improve the game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the knowledge we are learning in PE to make up suitable warm-up activities for the games we are playing</a:t>
                      </a: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Perform skills with accuracy, confidence and control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the difference between attacking skills and defending skills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Respond consistently in the games we play, choosing and using skills which meet the needs of the situation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a variety of tactics to keep the ball,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eg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changing speed and direction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and find ways to get the ball towards their opponents’ goal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Choose positions in our teams and know how to help when attacking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Find and use space to help our team.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how to mark and defend our goal(s)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Suggest ideas for warming up, explaining our choice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Recognise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exercises and activities that help strength, speed and stamina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213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6107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Diagonal Corners Rounded 2">
            <a:extLst>
              <a:ext uri="{FF2B5EF4-FFF2-40B4-BE49-F238E27FC236}">
                <a16:creationId xmlns:a16="http://schemas.microsoft.com/office/drawing/2014/main" id="{5521ED06-D656-4C42-8B9D-B2950B3D7177}"/>
              </a:ext>
            </a:extLst>
          </p:cNvPr>
          <p:cNvSpPr/>
          <p:nvPr/>
        </p:nvSpPr>
        <p:spPr>
          <a:xfrm>
            <a:off x="133190" y="60517"/>
            <a:ext cx="11925620" cy="4917884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1B3DFD-74DD-4663-B1C9-0EA5326ABB26}"/>
              </a:ext>
            </a:extLst>
          </p:cNvPr>
          <p:cNvSpPr txBox="1"/>
          <p:nvPr/>
        </p:nvSpPr>
        <p:spPr>
          <a:xfrm>
            <a:off x="495621" y="226780"/>
            <a:ext cx="11091274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Gymnastics and Parkour</a:t>
            </a:r>
            <a:endParaRPr lang="en-GB" sz="14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07B6BC0-3A2B-4248-A9FE-1C2A8F1835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124676"/>
              </p:ext>
            </p:extLst>
          </p:nvPr>
        </p:nvGraphicFramePr>
        <p:xfrm>
          <a:off x="236497" y="620930"/>
          <a:ext cx="11505672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331523876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105248844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53718565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5174010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Pegasus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720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4BB9625-023D-4BE9-A28B-5A9837B7C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572421"/>
              </p:ext>
            </p:extLst>
          </p:nvPr>
        </p:nvGraphicFramePr>
        <p:xfrm>
          <a:off x="236497" y="895250"/>
          <a:ext cx="11505672" cy="3642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119051937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159536658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105174479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439280781"/>
                    </a:ext>
                  </a:extLst>
                </a:gridCol>
              </a:tblGrid>
              <a:tr h="3642244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 and 4 Year Olds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Skip, hop, stand on one leg and hold a pose for a game like musical statues</a:t>
                      </a: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Reception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Revise and refine the fundamental movement skills our have already acquired: rolling, crawling, walking, jumping, running, hopping, skipping, climbing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the overall body strength, co-ordination, balance and agility needed to engage successfully with future physical education sessions and other physical disciplines including dance, gymnastics, sport and swimming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overall body-strength, balance, co-ordination and agility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ELG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Negotiate space and obstacles safely, with consideration for ourselves and others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Move energetically, such as running, jumping, dancing, hopping, skipping and climbing</a:t>
                      </a:r>
                      <a:endParaRPr lang="en-US" sz="1000" b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Perform a range of actions with control and co-ordination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Repeat accurately sequences of gymnastic actions.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Move smoothly from a position of stillness to a travelling movement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Move smoothly and in a controlled way from one position of stillness to another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Devise, repeat and perform a short sequence in which there is a clear beginning, middle and end. 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Adapt the sequence to include apparatus or a partner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different combinations of floor, mats and apparatus, showing control, accuracy and fluency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b="0" dirty="0"/>
                    </a:p>
                    <a:p>
                      <a:endParaRPr lang="en-GB" sz="1000" b="0" dirty="0"/>
                    </a:p>
                    <a:p>
                      <a:endParaRPr lang="en-GB" sz="1000" b="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Perform a range of actions and agilities with consistency, fluency and clarity of movement. Make similar or contrasting shapes on the floor and apparatus, working with a partner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Combine actions and maintain the quality of performance when performing at the same time as a partner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Combine actions to make sequences with changes of speed, level and direction, and clarity of shape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Gradually increase the length of sequences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Work with a partner to make up a short sequence using the floor, mats and apparatus, showing consistency, fluency and clarity of movement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Understand that strength and suppleness are key features of gymnastic performance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Devise routines of stretching exercises that prepare us for our gymnastic work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Perform combinations of actions and agilities that show clear differences between levels, speeds and directions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Perform actions, shapes and balances clearly, consistently and fluently, with good body tension and extension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Repeat accurately a longer sequence with more difficult actions, with an emphasis on extension, clear body shape and changes in direction.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Adapt sequences to include a partner or a small group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Take more responsibility for our own warm up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how muscles work, how to stretch, and how to carry out strengthening exercises safety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why strength and suppleness are important in gymnastics.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213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8956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Rounded 1">
            <a:extLst>
              <a:ext uri="{FF2B5EF4-FFF2-40B4-BE49-F238E27FC236}">
                <a16:creationId xmlns:a16="http://schemas.microsoft.com/office/drawing/2014/main" id="{E3550988-245C-494F-B5F1-DCACCA44AE54}"/>
              </a:ext>
            </a:extLst>
          </p:cNvPr>
          <p:cNvSpPr/>
          <p:nvPr/>
        </p:nvSpPr>
        <p:spPr>
          <a:xfrm>
            <a:off x="236497" y="195220"/>
            <a:ext cx="11925620" cy="6548479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0F0647-2311-46B7-8B08-B25C502C0AC8}"/>
              </a:ext>
            </a:extLst>
          </p:cNvPr>
          <p:cNvSpPr txBox="1"/>
          <p:nvPr/>
        </p:nvSpPr>
        <p:spPr>
          <a:xfrm>
            <a:off x="343164" y="829315"/>
            <a:ext cx="11505672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Dance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6B74BBD-32FD-4979-B876-A91EFCA8B6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234153"/>
              </p:ext>
            </p:extLst>
          </p:nvPr>
        </p:nvGraphicFramePr>
        <p:xfrm>
          <a:off x="343164" y="1191266"/>
          <a:ext cx="11505672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331523876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105248844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53718565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517401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Pegasus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720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60973AA-174C-454F-85E6-7178B34D55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241557"/>
              </p:ext>
            </p:extLst>
          </p:nvPr>
        </p:nvGraphicFramePr>
        <p:xfrm>
          <a:off x="343164" y="1573934"/>
          <a:ext cx="11505672" cy="4677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119051937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159536658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105174479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439280781"/>
                    </a:ext>
                  </a:extLst>
                </a:gridCol>
              </a:tblGrid>
              <a:tr h="4677696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 and 4 Year Olds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Skip, hop, stand on one leg and hold a pose for a game like musical statues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Increasingly be able to use and remember sequences and patterns of movements which are related to music and rhythm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Reception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Revise and refine the fundamental movement skills we have already acquired: rolling, crawling, walking, jumping, running, hopping, skipping, climbing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Progress towards a more fluent style of moving, with developing control and grace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the overall body strength, co-ordination, balance and agility needed to engage successfully with future physical education sessions and other physical disciplines including dance, gymnastics, sport and swimming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Combine different movements with ease and fluency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overall body-strength, balance, co-ordination and agility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ELG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Negotiate space and obstacles safely, with consideration for ourselves and others</a:t>
                      </a:r>
                      <a:endParaRPr lang="en-US" sz="1000" b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Move energetically, such as running, jumping, dancing, hopping, skipping and climbing</a:t>
                      </a:r>
                      <a:endParaRPr lang="en-GB" sz="1200" b="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Talk about different stimuli as the starting point for creating dance phrases and short dances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Explore actions in response to stimuli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Explore ideas, moods and feelings by improvising, and by experimenting with actions, dynamics, directions, levels and a growing range of possible movements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Choose and link actions to make short dance phrases that express an idea, mood or feeling, and reflect rhythmic qualities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Remember and repeat a short dance phrase, showing greater control, co-ordination and spatial awareness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Show some sensitivity to the accompaniment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Think about character and narrative ideas created by the stimulus, and respond through movement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Experiment with a wide range of actions, varying and combining spatial patterns, speed, tension and continuity when working on their own, with a partner and in a group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different compositional ideas to create motifs incorporating unison, canon, action and reaction, question and answer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Remember,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practise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and combine longer, more complex dance phrases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Communicate what we want through our dances and perform with fluency and control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Show understanding of warming up and cooling down, and choose appropriate activities to do on our own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Explore, improvise and choose appropriate material to create new motifs in a chosen dance style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Perform specific skills and movement patterns for different dance styles with accuracy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Compose, develop and adapt motifs to make dance phrases and use these in longer dances Warm up and cool down independently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exercises that stretch and tone our bodies and help us prepare for our dance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213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934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Rounded 1">
            <a:extLst>
              <a:ext uri="{FF2B5EF4-FFF2-40B4-BE49-F238E27FC236}">
                <a16:creationId xmlns:a16="http://schemas.microsoft.com/office/drawing/2014/main" id="{10A68631-DE34-4A09-9EBC-2FBC24A8A3E3}"/>
              </a:ext>
            </a:extLst>
          </p:cNvPr>
          <p:cNvSpPr/>
          <p:nvPr/>
        </p:nvSpPr>
        <p:spPr>
          <a:xfrm>
            <a:off x="133190" y="308497"/>
            <a:ext cx="11925620" cy="5790223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EA2EF1-DE9D-4238-B769-9C41210C3BB6}"/>
              </a:ext>
            </a:extLst>
          </p:cNvPr>
          <p:cNvSpPr txBox="1"/>
          <p:nvPr/>
        </p:nvSpPr>
        <p:spPr>
          <a:xfrm>
            <a:off x="343163" y="1155528"/>
            <a:ext cx="11505671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Striking and Fielding (Rounders and Cricket)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849CDC-9ACB-4839-AFA2-3199AE31F3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599382"/>
              </p:ext>
            </p:extLst>
          </p:nvPr>
        </p:nvGraphicFramePr>
        <p:xfrm>
          <a:off x="343164" y="1584956"/>
          <a:ext cx="11505672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331523876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105248844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53718565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5174010"/>
                    </a:ext>
                  </a:extLst>
                </a:gridCol>
              </a:tblGrid>
              <a:tr h="11702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Pegasus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720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26AA74B-E40E-40FE-947F-8E0C020DFD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050203"/>
              </p:ext>
            </p:extLst>
          </p:nvPr>
        </p:nvGraphicFramePr>
        <p:xfrm>
          <a:off x="343164" y="1981204"/>
          <a:ext cx="11505672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119051937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159536658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105174479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439280781"/>
                    </a:ext>
                  </a:extLst>
                </a:gridCol>
              </a:tblGrid>
              <a:tr h="1702512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 and 4 Year Olds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Continue to develop our movement, balancing, riding (scooters, trikes and bikes) and ball skills</a:t>
                      </a: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Reception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the overall body strength, co-ordination, balance and agility needed to engage successfully with future physical education sessions and other physical disciplines including dance, gymnastics, sport and swimming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Further develop and refine a range of ball skills including: throwing, catching, kicking, passing, batting, and aiming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confidence, competence, precision and accuracy when engaging in activities that involve a ball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ELG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Move energetically, such as running, jumping, dancing, hopping, skipping and climbing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a range of skills with increasing control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Strike a ball with intent and throw it more accurately when bowling and/or fielding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Choose and use batting or throwing skills to make the game hard for our opponents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Choose where to stand as a fielder to make it hard for the batter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Discuss in teams how to improve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utilising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others’ strengths</a:t>
                      </a:r>
                      <a:endParaRPr lang="en-GB" sz="1200" b="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Intercept and stop the ball with consistency, and sometimes catch the ball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Return the ball quickly and accurately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Work well as a team to make it hard for the batter. Are familiar with and use the rules set and keep games going without disputes.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the importance of warming up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different ways of bowling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Bowl underarm accurately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Vary how we bowl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Hit the ball from both sides of the body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Direct the ball away from fielders, using different angles and speeds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Make up our own warm up and explain how it is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organised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Recognise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our own and others’ strengths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213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1077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Rounded 1">
            <a:extLst>
              <a:ext uri="{FF2B5EF4-FFF2-40B4-BE49-F238E27FC236}">
                <a16:creationId xmlns:a16="http://schemas.microsoft.com/office/drawing/2014/main" id="{E3550988-245C-494F-B5F1-DCACCA44AE54}"/>
              </a:ext>
            </a:extLst>
          </p:cNvPr>
          <p:cNvSpPr/>
          <p:nvPr/>
        </p:nvSpPr>
        <p:spPr>
          <a:xfrm>
            <a:off x="133190" y="125810"/>
            <a:ext cx="11925620" cy="4854404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0F0647-2311-46B7-8B08-B25C502C0AC8}"/>
              </a:ext>
            </a:extLst>
          </p:cNvPr>
          <p:cNvSpPr txBox="1"/>
          <p:nvPr/>
        </p:nvSpPr>
        <p:spPr>
          <a:xfrm>
            <a:off x="236497" y="601819"/>
            <a:ext cx="11505672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Athletics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6B74BBD-32FD-4979-B876-A91EFCA8B6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899443"/>
              </p:ext>
            </p:extLst>
          </p:nvPr>
        </p:nvGraphicFramePr>
        <p:xfrm>
          <a:off x="236496" y="980158"/>
          <a:ext cx="11505672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331523876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105248844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53718565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5174010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Pegasus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720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60973AA-174C-454F-85E6-7178B34D55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585360"/>
              </p:ext>
            </p:extLst>
          </p:nvPr>
        </p:nvGraphicFramePr>
        <p:xfrm>
          <a:off x="236497" y="1385604"/>
          <a:ext cx="11505672" cy="3104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119051937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159536658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105174479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439280781"/>
                    </a:ext>
                  </a:extLst>
                </a:gridCol>
              </a:tblGrid>
              <a:tr h="3104256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 and 4 Year Olds:</a:t>
                      </a: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Reception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Revise and refine the fundamental movement skills we have already acquired: rolling, crawling, walking, jumping, running, hopping, skipping, climbing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overall body-strength, balance, co-ordination and agility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ELG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Move energetically, such as running, jumping, dancing, hopping, skipping and climbing</a:t>
                      </a: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  <a:p>
                      <a:endParaRPr lang="en-GB" sz="1200" b="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Run at fast, medium and slow speeds, changing speed and direction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Make up and repeat short sequences of linked jumps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Take part in relay and throwing activities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different techniques, speeds and effort to meet challenges set for running, jumping and throwing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Describe what happens to our heart and breathing temperature during different types of athletic activity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Identify and describe different running, jumping and throwing actions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Run consistently and smoothly at different speeds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Demonstrate different combinations of jumps, showing control, co-ordination and consistency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Throw a range of implements into a target area with consistency and accuracy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Recognise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that there are different styles of running, jumping and throwing, and that we need to choose the best for a particular challenge and type of equipment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Pace our effort well in different types of event so that we can keep going steadily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Identify and record when our body is cool, warm and hot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Recognise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and record that our body works differently in different types of challenge and event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Sustain our pace over longer distances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Throw with greater control, accuracy and efficiency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Organise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ourselves in small groups safely, and take turns and different roles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Perform a range of warm-up activities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Explain how warming up can affect our performance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Watch a partner’s athletic performance and identify the main strengths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213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9916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Rounded 1">
            <a:extLst>
              <a:ext uri="{FF2B5EF4-FFF2-40B4-BE49-F238E27FC236}">
                <a16:creationId xmlns:a16="http://schemas.microsoft.com/office/drawing/2014/main" id="{01A7C5A4-E4F2-494A-A36B-28ABC59A25D6}"/>
              </a:ext>
            </a:extLst>
          </p:cNvPr>
          <p:cNvSpPr/>
          <p:nvPr/>
        </p:nvSpPr>
        <p:spPr>
          <a:xfrm>
            <a:off x="81524" y="113779"/>
            <a:ext cx="12028952" cy="5748178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6D4339-2663-43A2-91C5-7EF7F4C6C8C2}"/>
              </a:ext>
            </a:extLst>
          </p:cNvPr>
          <p:cNvSpPr txBox="1"/>
          <p:nvPr/>
        </p:nvSpPr>
        <p:spPr>
          <a:xfrm>
            <a:off x="236497" y="843258"/>
            <a:ext cx="11505672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Net and Wall Games (Badminton, Basketball, Netball, Table Tennis)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D8D6109-86FD-4398-8B3E-1D9BAB20EF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769487"/>
              </p:ext>
            </p:extLst>
          </p:nvPr>
        </p:nvGraphicFramePr>
        <p:xfrm>
          <a:off x="236497" y="1285239"/>
          <a:ext cx="11505672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331523876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105248844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53718565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5174010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Pegasus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720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EFF2D6B-870F-4AE5-8376-A89B0E4F00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581653"/>
              </p:ext>
            </p:extLst>
          </p:nvPr>
        </p:nvGraphicFramePr>
        <p:xfrm>
          <a:off x="236497" y="1708176"/>
          <a:ext cx="11505672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119051937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159536658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105174479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439280781"/>
                    </a:ext>
                  </a:extLst>
                </a:gridCol>
              </a:tblGrid>
              <a:tr h="2205785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 and 4 Year Olds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Continue to develop our movement, balancing, riding (scooters, trikes and bikes) and ball skills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Reception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the overall body strength, co-ordination, balance and agility needed to engage successfully with future physical education sessions and other physical disciplines including dance, gymnastics, sport and swimming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overall body-strength, balance, co-ordination and agility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Further develop and refine a range of ball skills including: throwing, catching, kicking, passing, batting, and aiming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confidence, competence, precision and accuracy when engaging in activities that involve a ball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ELG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Move energetically, such as running, jumping, dancing, hopping, skipping and climbing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Play games using a racket, getting our body into good positions, hitting a ball fed to us accurately, and increasingly keeping a rally going using a small range of shots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Try to make things difficult for our opponent by directing the ball to space, at different speeds and heights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the rules and avoid disputes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Recognise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what happens to our bodies when playing the games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why warming up is important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Play games using a racket, getting our body into good positions, hitting a ball fed to us accurately, and increasingly keeping a rally going using a small range of shots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Try to make things difficult for our opponent by directing the ball to space, at different speeds and heights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the rules and avoid disputes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Recognise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what happens to our bodies when playing the games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why warming up is important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Play shots on both sides of the body and above our heads in practices and when the opportunity arises in a game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Hit the ball with purpose, varying the speed, height and direction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Explain what we are trying to do and why it is a good idea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Carry out warm-up activities carefully and thoroughly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Give good explanations of how warm-up activities affect the body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what we are successful at and what we need to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practise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more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Try things out and ask for help to perform better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213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765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a158a6a-454f-4afe-a7d4-2c9353e6d01f">
      <Terms xmlns="http://schemas.microsoft.com/office/infopath/2007/PartnerControls"/>
    </lcf76f155ced4ddcb4097134ff3c332f>
    <TaxCatchAll xmlns="27710824-13d0-4ff0-80b4-1133d42a801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2EC87B58BD7A41A7D69ADEBD652E78" ma:contentTypeVersion="19" ma:contentTypeDescription="Create a new document." ma:contentTypeScope="" ma:versionID="7192b864e97135bb3230d0076345bd74">
  <xsd:schema xmlns:xsd="http://www.w3.org/2001/XMLSchema" xmlns:xs="http://www.w3.org/2001/XMLSchema" xmlns:p="http://schemas.microsoft.com/office/2006/metadata/properties" xmlns:ns2="6a158a6a-454f-4afe-a7d4-2c9353e6d01f" xmlns:ns3="27710824-13d0-4ff0-80b4-1133d42a8012" targetNamespace="http://schemas.microsoft.com/office/2006/metadata/properties" ma:root="true" ma:fieldsID="26769e246b4c285e06bf2043131aed43" ns2:_="" ns3:_="">
    <xsd:import namespace="6a158a6a-454f-4afe-a7d4-2c9353e6d01f"/>
    <xsd:import namespace="27710824-13d0-4ff0-80b4-1133d42a80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158a6a-454f-4afe-a7d4-2c9353e6d0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9b1127a7-ea9e-42e0-b75c-90388b9b2f4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710824-13d0-4ff0-80b4-1133d42a801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f82fe9f2-ec51-4e50-8215-75bb076ba325}" ma:internalName="TaxCatchAll" ma:showField="CatchAllData" ma:web="27710824-13d0-4ff0-80b4-1133d42a80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22C5C76-0B4A-4B20-A95C-DA43D5E3A3A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6F5DA3-19A5-4C57-85C4-14AC72CC26BD}">
  <ds:schemaRefs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27710824-13d0-4ff0-80b4-1133d42a8012"/>
    <ds:schemaRef ds:uri="http://schemas.microsoft.com/office/2006/metadata/properties"/>
    <ds:schemaRef ds:uri="http://purl.org/dc/dcmitype/"/>
    <ds:schemaRef ds:uri="http://purl.org/dc/elements/1.1/"/>
    <ds:schemaRef ds:uri="http://schemas.openxmlformats.org/package/2006/metadata/core-properties"/>
    <ds:schemaRef ds:uri="6a158a6a-454f-4afe-a7d4-2c9353e6d01f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476F2BC-0611-46DD-8153-849E0BBBD8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158a6a-454f-4afe-a7d4-2c9353e6d01f"/>
    <ds:schemaRef ds:uri="27710824-13d0-4ff0-80b4-1133d42a80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2572</Words>
  <Application>Microsoft Office PowerPoint</Application>
  <PresentationFormat>Widescreen</PresentationFormat>
  <Paragraphs>256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9313123 Elizabeth JARRETT</dc:creator>
  <cp:lastModifiedBy>Mrs Jarrett</cp:lastModifiedBy>
  <cp:revision>37</cp:revision>
  <dcterms:created xsi:type="dcterms:W3CDTF">2021-12-01T11:01:05Z</dcterms:created>
  <dcterms:modified xsi:type="dcterms:W3CDTF">2023-12-19T14:30:19Z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0x0101005E2EC87B58BD7A41A7D69ADEBD652E78</vt:lpwstr>
  </property>
  <property fmtid="{D5CDD505-2E9C-101B-9397-08002B2CF9AE}" pid="3" name="MediaServiceImageTags">
    <vt:lpwstr/>
  </property>
</Properties>
</file>