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2274"/>
    <a:srgbClr val="57257D"/>
    <a:srgbClr val="672C94"/>
    <a:srgbClr val="F3E9F7"/>
    <a:srgbClr val="CC99FF"/>
    <a:srgbClr val="B983CF"/>
    <a:srgbClr val="34164A"/>
    <a:srgbClr val="D7B8E4"/>
    <a:srgbClr val="9999FF"/>
    <a:srgbClr val="CCA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Jarrett" userId="0c7659d9-cbbb-4f57-bb2c-4c9b55b1b31f" providerId="ADAL" clId="{93F6CAFD-84A2-41BA-9600-B7965205AA57}"/>
    <pc:docChg chg="undo custSel modSld">
      <pc:chgData name="Mrs Jarrett" userId="0c7659d9-cbbb-4f57-bb2c-4c9b55b1b31f" providerId="ADAL" clId="{93F6CAFD-84A2-41BA-9600-B7965205AA57}" dt="2023-06-20T15:32:26.109" v="49"/>
      <pc:docMkLst>
        <pc:docMk/>
      </pc:docMkLst>
      <pc:sldChg chg="modSp mod">
        <pc:chgData name="Mrs Jarrett" userId="0c7659d9-cbbb-4f57-bb2c-4c9b55b1b31f" providerId="ADAL" clId="{93F6CAFD-84A2-41BA-9600-B7965205AA57}" dt="2023-06-20T15:30:06.477" v="4" actId="207"/>
        <pc:sldMkLst>
          <pc:docMk/>
          <pc:sldMk cId="1545754115" sldId="256"/>
        </pc:sldMkLst>
        <pc:spChg chg="mod">
          <ac:chgData name="Mrs Jarrett" userId="0c7659d9-cbbb-4f57-bb2c-4c9b55b1b31f" providerId="ADAL" clId="{93F6CAFD-84A2-41BA-9600-B7965205AA57}" dt="2023-06-20T15:29:51.129" v="0" actId="207"/>
          <ac:spMkLst>
            <pc:docMk/>
            <pc:sldMk cId="1545754115" sldId="256"/>
            <ac:spMk id="5" creationId="{1402E6CB-D526-4425-8186-4E947A3CB626}"/>
          </ac:spMkLst>
        </pc:spChg>
        <pc:spChg chg="mod">
          <ac:chgData name="Mrs Jarrett" userId="0c7659d9-cbbb-4f57-bb2c-4c9b55b1b31f" providerId="ADAL" clId="{93F6CAFD-84A2-41BA-9600-B7965205AA57}" dt="2023-06-20T15:30:06.477" v="4" actId="207"/>
          <ac:spMkLst>
            <pc:docMk/>
            <pc:sldMk cId="1545754115" sldId="256"/>
            <ac:spMk id="9" creationId="{D1F68F8A-EDDC-4102-AB42-48ED42846EAB}"/>
          </ac:spMkLst>
        </pc:spChg>
        <pc:graphicFrameChg chg="modGraphic">
          <ac:chgData name="Mrs Jarrett" userId="0c7659d9-cbbb-4f57-bb2c-4c9b55b1b31f" providerId="ADAL" clId="{93F6CAFD-84A2-41BA-9600-B7965205AA57}" dt="2023-06-20T15:29:54.629" v="1"/>
          <ac:graphicFrameMkLst>
            <pc:docMk/>
            <pc:sldMk cId="1545754115" sldId="256"/>
            <ac:graphicFrameMk id="24" creationId="{BAE812A7-18C6-4AC2-ADB2-BD3AD1F8421F}"/>
          </ac:graphicFrameMkLst>
        </pc:graphicFrameChg>
        <pc:graphicFrameChg chg="modGraphic">
          <ac:chgData name="Mrs Jarrett" userId="0c7659d9-cbbb-4f57-bb2c-4c9b55b1b31f" providerId="ADAL" clId="{93F6CAFD-84A2-41BA-9600-B7965205AA57}" dt="2023-06-20T15:30:02.707" v="3" actId="207"/>
          <ac:graphicFrameMkLst>
            <pc:docMk/>
            <pc:sldMk cId="1545754115" sldId="256"/>
            <ac:graphicFrameMk id="26" creationId="{D76CB2C4-393C-4D81-9F72-39BC1589D86D}"/>
          </ac:graphicFrameMkLst>
        </pc:graphicFrameChg>
      </pc:sldChg>
      <pc:sldChg chg="modSp mod">
        <pc:chgData name="Mrs Jarrett" userId="0c7659d9-cbbb-4f57-bb2c-4c9b55b1b31f" providerId="ADAL" clId="{93F6CAFD-84A2-41BA-9600-B7965205AA57}" dt="2023-06-20T15:32:26.109" v="49"/>
        <pc:sldMkLst>
          <pc:docMk/>
          <pc:sldMk cId="3518956550" sldId="257"/>
        </pc:sldMkLst>
        <pc:spChg chg="mod">
          <ac:chgData name="Mrs Jarrett" userId="0c7659d9-cbbb-4f57-bb2c-4c9b55b1b31f" providerId="ADAL" clId="{93F6CAFD-84A2-41BA-9600-B7965205AA57}" dt="2023-06-20T15:31:52.671" v="32" actId="207"/>
          <ac:spMkLst>
            <pc:docMk/>
            <pc:sldMk cId="3518956550" sldId="257"/>
            <ac:spMk id="2" creationId="{16601F71-90C4-D789-3716-342D735E8FC4}"/>
          </ac:spMkLst>
        </pc:spChg>
        <pc:spChg chg="mod">
          <ac:chgData name="Mrs Jarrett" userId="0c7659d9-cbbb-4f57-bb2c-4c9b55b1b31f" providerId="ADAL" clId="{93F6CAFD-84A2-41BA-9600-B7965205AA57}" dt="2023-06-20T15:31:37.941" v="28" actId="207"/>
          <ac:spMkLst>
            <pc:docMk/>
            <pc:sldMk cId="3518956550" sldId="257"/>
            <ac:spMk id="3" creationId="{5521ED06-D656-4C42-8B9D-B2950B3D7177}"/>
          </ac:spMkLst>
        </pc:spChg>
        <pc:spChg chg="mod">
          <ac:chgData name="Mrs Jarrett" userId="0c7659d9-cbbb-4f57-bb2c-4c9b55b1b31f" providerId="ADAL" clId="{93F6CAFD-84A2-41BA-9600-B7965205AA57}" dt="2023-06-20T15:31:41.248" v="29" actId="207"/>
          <ac:spMkLst>
            <pc:docMk/>
            <pc:sldMk cId="3518956550" sldId="257"/>
            <ac:spMk id="7" creationId="{22B229B0-B468-47EE-80C2-4071927868D5}"/>
          </ac:spMkLst>
        </pc:spChg>
        <pc:spChg chg="mod">
          <ac:chgData name="Mrs Jarrett" userId="0c7659d9-cbbb-4f57-bb2c-4c9b55b1b31f" providerId="ADAL" clId="{93F6CAFD-84A2-41BA-9600-B7965205AA57}" dt="2023-06-20T15:31:49.387" v="31" actId="207"/>
          <ac:spMkLst>
            <pc:docMk/>
            <pc:sldMk cId="3518956550" sldId="257"/>
            <ac:spMk id="12" creationId="{C6F75222-A9AF-B94A-1ED2-0D78053E4FC0}"/>
          </ac:spMkLst>
        </pc:spChg>
        <pc:spChg chg="mod">
          <ac:chgData name="Mrs Jarrett" userId="0c7659d9-cbbb-4f57-bb2c-4c9b55b1b31f" providerId="ADAL" clId="{93F6CAFD-84A2-41BA-9600-B7965205AA57}" dt="2023-06-20T15:31:59.197" v="42" actId="1036"/>
          <ac:spMkLst>
            <pc:docMk/>
            <pc:sldMk cId="3518956550" sldId="257"/>
            <ac:spMk id="14" creationId="{64B1F08A-AFA8-6F57-4A21-DB10BD593218}"/>
          </ac:spMkLst>
        </pc:spChg>
        <pc:spChg chg="mod">
          <ac:chgData name="Mrs Jarrett" userId="0c7659d9-cbbb-4f57-bb2c-4c9b55b1b31f" providerId="ADAL" clId="{93F6CAFD-84A2-41BA-9600-B7965205AA57}" dt="2023-06-20T15:31:45.334" v="30" actId="207"/>
          <ac:spMkLst>
            <pc:docMk/>
            <pc:sldMk cId="3518956550" sldId="257"/>
            <ac:spMk id="15" creationId="{166E519C-4F40-385E-0080-0B53A44CD945}"/>
          </ac:spMkLst>
        </pc:spChg>
        <pc:graphicFrameChg chg="modGraphic">
          <ac:chgData name="Mrs Jarrett" userId="0c7659d9-cbbb-4f57-bb2c-4c9b55b1b31f" providerId="ADAL" clId="{93F6CAFD-84A2-41BA-9600-B7965205AA57}" dt="2023-06-20T15:32:06.568" v="44" actId="207"/>
          <ac:graphicFrameMkLst>
            <pc:docMk/>
            <pc:sldMk cId="3518956550" sldId="257"/>
            <ac:graphicFrameMk id="11" creationId="{E6E51F82-1BF5-7FD5-0C19-507ABE1E8C59}"/>
          </ac:graphicFrameMkLst>
        </pc:graphicFrameChg>
        <pc:graphicFrameChg chg="modGraphic">
          <ac:chgData name="Mrs Jarrett" userId="0c7659d9-cbbb-4f57-bb2c-4c9b55b1b31f" providerId="ADAL" clId="{93F6CAFD-84A2-41BA-9600-B7965205AA57}" dt="2023-06-20T15:32:26.109" v="49"/>
          <ac:graphicFrameMkLst>
            <pc:docMk/>
            <pc:sldMk cId="3518956550" sldId="257"/>
            <ac:graphicFrameMk id="13" creationId="{3256000E-9DA2-B02B-8521-9FFEF7427B73}"/>
          </ac:graphicFrameMkLst>
        </pc:graphicFrameChg>
        <pc:graphicFrameChg chg="modGraphic">
          <ac:chgData name="Mrs Jarrett" userId="0c7659d9-cbbb-4f57-bb2c-4c9b55b1b31f" providerId="ADAL" clId="{93F6CAFD-84A2-41BA-9600-B7965205AA57}" dt="2023-06-20T15:32:19.208" v="48" actId="207"/>
          <ac:graphicFrameMkLst>
            <pc:docMk/>
            <pc:sldMk cId="3518956550" sldId="257"/>
            <ac:graphicFrameMk id="16" creationId="{9F0392A1-02E0-75C3-1E96-91B8B36DBA56}"/>
          </ac:graphicFrameMkLst>
        </pc:graphicFrameChg>
      </pc:sldChg>
      <pc:sldChg chg="delSp modSp mod">
        <pc:chgData name="Mrs Jarrett" userId="0c7659d9-cbbb-4f57-bb2c-4c9b55b1b31f" providerId="ADAL" clId="{93F6CAFD-84A2-41BA-9600-B7965205AA57}" dt="2023-06-20T15:31:30.275" v="27" actId="14100"/>
        <pc:sldMkLst>
          <pc:docMk/>
          <pc:sldMk cId="4144295849" sldId="259"/>
        </pc:sldMkLst>
        <pc:spChg chg="mod">
          <ac:chgData name="Mrs Jarrett" userId="0c7659d9-cbbb-4f57-bb2c-4c9b55b1b31f" providerId="ADAL" clId="{93F6CAFD-84A2-41BA-9600-B7965205AA57}" dt="2023-06-20T15:30:59.677" v="19" actId="207"/>
          <ac:spMkLst>
            <pc:docMk/>
            <pc:sldMk cId="4144295849" sldId="259"/>
            <ac:spMk id="3" creationId="{2A4307E2-E619-0A60-DF1F-E0B0705CA73B}"/>
          </ac:spMkLst>
        </pc:spChg>
        <pc:spChg chg="mod">
          <ac:chgData name="Mrs Jarrett" userId="0c7659d9-cbbb-4f57-bb2c-4c9b55b1b31f" providerId="ADAL" clId="{93F6CAFD-84A2-41BA-9600-B7965205AA57}" dt="2023-06-20T15:31:06.592" v="22" actId="207"/>
          <ac:spMkLst>
            <pc:docMk/>
            <pc:sldMk cId="4144295849" sldId="259"/>
            <ac:spMk id="4" creationId="{54F58390-B8F4-0EBB-B52E-4927F226AACF}"/>
          </ac:spMkLst>
        </pc:spChg>
        <pc:spChg chg="del">
          <ac:chgData name="Mrs Jarrett" userId="0c7659d9-cbbb-4f57-bb2c-4c9b55b1b31f" providerId="ADAL" clId="{93F6CAFD-84A2-41BA-9600-B7965205AA57}" dt="2023-06-20T15:30:16.023" v="5" actId="478"/>
          <ac:spMkLst>
            <pc:docMk/>
            <pc:sldMk cId="4144295849" sldId="259"/>
            <ac:spMk id="5" creationId="{1402E6CB-D526-4425-8186-4E947A3CB626}"/>
          </ac:spMkLst>
        </pc:spChg>
        <pc:spChg chg="mod">
          <ac:chgData name="Mrs Jarrett" userId="0c7659d9-cbbb-4f57-bb2c-4c9b55b1b31f" providerId="ADAL" clId="{93F6CAFD-84A2-41BA-9600-B7965205AA57}" dt="2023-06-20T15:30:55.419" v="17" actId="207"/>
          <ac:spMkLst>
            <pc:docMk/>
            <pc:sldMk cId="4144295849" sldId="259"/>
            <ac:spMk id="9" creationId="{D1F68F8A-EDDC-4102-AB42-48ED42846EAB}"/>
          </ac:spMkLst>
        </pc:spChg>
        <pc:spChg chg="mod">
          <ac:chgData name="Mrs Jarrett" userId="0c7659d9-cbbb-4f57-bb2c-4c9b55b1b31f" providerId="ADAL" clId="{93F6CAFD-84A2-41BA-9600-B7965205AA57}" dt="2023-06-20T15:31:03.135" v="20" actId="207"/>
          <ac:spMkLst>
            <pc:docMk/>
            <pc:sldMk cId="4144295849" sldId="259"/>
            <ac:spMk id="29" creationId="{2EB15235-4212-4712-885C-81E004BB15C4}"/>
          </ac:spMkLst>
        </pc:spChg>
        <pc:graphicFrameChg chg="mod modGraphic">
          <ac:chgData name="Mrs Jarrett" userId="0c7659d9-cbbb-4f57-bb2c-4c9b55b1b31f" providerId="ADAL" clId="{93F6CAFD-84A2-41BA-9600-B7965205AA57}" dt="2023-06-20T15:31:30.275" v="27" actId="14100"/>
          <ac:graphicFrameMkLst>
            <pc:docMk/>
            <pc:sldMk cId="4144295849" sldId="259"/>
            <ac:graphicFrameMk id="8" creationId="{AB1D585D-A618-7FC5-D10F-AB8A5F58084B}"/>
          </ac:graphicFrameMkLst>
        </pc:graphicFrameChg>
        <pc:graphicFrameChg chg="mod modGraphic">
          <ac:chgData name="Mrs Jarrett" userId="0c7659d9-cbbb-4f57-bb2c-4c9b55b1b31f" providerId="ADAL" clId="{93F6CAFD-84A2-41BA-9600-B7965205AA57}" dt="2023-06-20T15:31:14.696" v="24" actId="207"/>
          <ac:graphicFrameMkLst>
            <pc:docMk/>
            <pc:sldMk cId="4144295849" sldId="259"/>
            <ac:graphicFrameMk id="30" creationId="{97DE4113-10A4-4809-AD16-4A6DFDA28DAE}"/>
          </ac:graphicFrameMkLst>
        </pc:graphicFrameChg>
        <pc:picChg chg="del">
          <ac:chgData name="Mrs Jarrett" userId="0c7659d9-cbbb-4f57-bb2c-4c9b55b1b31f" providerId="ADAL" clId="{93F6CAFD-84A2-41BA-9600-B7965205AA57}" dt="2023-06-20T15:30:18.151" v="6" actId="478"/>
          <ac:picMkLst>
            <pc:docMk/>
            <pc:sldMk cId="4144295849" sldId="259"/>
            <ac:picMk id="2" creationId="{B3D1E8A4-925F-4654-839D-C6175FFDB10F}"/>
          </ac:picMkLst>
        </pc:picChg>
      </pc:sldChg>
    </pc:docChg>
  </pc:docChgLst>
  <pc:docChgLst>
    <pc:chgData name="Mrs Jarrett" userId="0c7659d9-cbbb-4f57-bb2c-4c9b55b1b31f" providerId="ADAL" clId="{8056698A-0CD9-456A-82EB-6B93E8E58F6E}"/>
    <pc:docChg chg="undo custSel delSld modSld">
      <pc:chgData name="Mrs Jarrett" userId="0c7659d9-cbbb-4f57-bb2c-4c9b55b1b31f" providerId="ADAL" clId="{8056698A-0CD9-456A-82EB-6B93E8E58F6E}" dt="2023-06-16T10:28:46.446" v="1424" actId="14100"/>
      <pc:docMkLst>
        <pc:docMk/>
      </pc:docMkLst>
      <pc:sldChg chg="delSp modSp mod">
        <pc:chgData name="Mrs Jarrett" userId="0c7659d9-cbbb-4f57-bb2c-4c9b55b1b31f" providerId="ADAL" clId="{8056698A-0CD9-456A-82EB-6B93E8E58F6E}" dt="2023-06-16T10:27:47.679" v="1367" actId="113"/>
        <pc:sldMkLst>
          <pc:docMk/>
          <pc:sldMk cId="1545754115" sldId="256"/>
        </pc:sldMkLst>
        <pc:spChg chg="del">
          <ac:chgData name="Mrs Jarrett" userId="0c7659d9-cbbb-4f57-bb2c-4c9b55b1b31f" providerId="ADAL" clId="{8056698A-0CD9-456A-82EB-6B93E8E58F6E}" dt="2023-06-16T10:13:52.352" v="928" actId="478"/>
          <ac:spMkLst>
            <pc:docMk/>
            <pc:sldMk cId="1545754115" sldId="256"/>
            <ac:spMk id="29" creationId="{2EB15235-4212-4712-885C-81E004BB15C4}"/>
          </ac:spMkLst>
        </pc:spChg>
        <pc:graphicFrameChg chg="modGraphic">
          <ac:chgData name="Mrs Jarrett" userId="0c7659d9-cbbb-4f57-bb2c-4c9b55b1b31f" providerId="ADAL" clId="{8056698A-0CD9-456A-82EB-6B93E8E58F6E}" dt="2023-06-16T10:27:47.679" v="1367" actId="113"/>
          <ac:graphicFrameMkLst>
            <pc:docMk/>
            <pc:sldMk cId="1545754115" sldId="256"/>
            <ac:graphicFrameMk id="27" creationId="{20872323-3370-4DEE-B68B-AD4B24063599}"/>
          </ac:graphicFrameMkLst>
        </pc:graphicFrameChg>
        <pc:graphicFrameChg chg="del">
          <ac:chgData name="Mrs Jarrett" userId="0c7659d9-cbbb-4f57-bb2c-4c9b55b1b31f" providerId="ADAL" clId="{8056698A-0CD9-456A-82EB-6B93E8E58F6E}" dt="2023-06-16T10:13:50.841" v="927" actId="478"/>
          <ac:graphicFrameMkLst>
            <pc:docMk/>
            <pc:sldMk cId="1545754115" sldId="256"/>
            <ac:graphicFrameMk id="30" creationId="{97DE4113-10A4-4809-AD16-4A6DFDA28DAE}"/>
          </ac:graphicFrameMkLst>
        </pc:graphicFrameChg>
        <pc:graphicFrameChg chg="del">
          <ac:chgData name="Mrs Jarrett" userId="0c7659d9-cbbb-4f57-bb2c-4c9b55b1b31f" providerId="ADAL" clId="{8056698A-0CD9-456A-82EB-6B93E8E58F6E}" dt="2023-06-16T10:13:43.337" v="926" actId="478"/>
          <ac:graphicFrameMkLst>
            <pc:docMk/>
            <pc:sldMk cId="1545754115" sldId="256"/>
            <ac:graphicFrameMk id="31" creationId="{8DE0DF04-3FBE-4D6D-94A6-C03B70235080}"/>
          </ac:graphicFrameMkLst>
        </pc:graphicFrameChg>
      </pc:sldChg>
      <pc:sldChg chg="addSp delSp modSp mod">
        <pc:chgData name="Mrs Jarrett" userId="0c7659d9-cbbb-4f57-bb2c-4c9b55b1b31f" providerId="ADAL" clId="{8056698A-0CD9-456A-82EB-6B93E8E58F6E}" dt="2023-06-16T10:28:46.446" v="1424" actId="14100"/>
        <pc:sldMkLst>
          <pc:docMk/>
          <pc:sldMk cId="3518956550" sldId="257"/>
        </pc:sldMkLst>
        <pc:spChg chg="add mod">
          <ac:chgData name="Mrs Jarrett" userId="0c7659d9-cbbb-4f57-bb2c-4c9b55b1b31f" providerId="ADAL" clId="{8056698A-0CD9-456A-82EB-6B93E8E58F6E}" dt="2023-06-16T10:23:19.515" v="1283" actId="1076"/>
          <ac:spMkLst>
            <pc:docMk/>
            <pc:sldMk cId="3518956550" sldId="257"/>
            <ac:spMk id="2" creationId="{16601F71-90C4-D789-3716-342D735E8FC4}"/>
          </ac:spMkLst>
        </pc:spChg>
        <pc:spChg chg="mod">
          <ac:chgData name="Mrs Jarrett" userId="0c7659d9-cbbb-4f57-bb2c-4c9b55b1b31f" providerId="ADAL" clId="{8056698A-0CD9-456A-82EB-6B93E8E58F6E}" dt="2023-06-16T10:22:21.470" v="1247" actId="14100"/>
          <ac:spMkLst>
            <pc:docMk/>
            <pc:sldMk cId="3518956550" sldId="257"/>
            <ac:spMk id="3" creationId="{5521ED06-D656-4C42-8B9D-B2950B3D7177}"/>
          </ac:spMkLst>
        </pc:spChg>
        <pc:spChg chg="del">
          <ac:chgData name="Mrs Jarrett" userId="0c7659d9-cbbb-4f57-bb2c-4c9b55b1b31f" providerId="ADAL" clId="{8056698A-0CD9-456A-82EB-6B93E8E58F6E}" dt="2023-06-16T10:19:55.864" v="1197" actId="478"/>
          <ac:spMkLst>
            <pc:docMk/>
            <pc:sldMk cId="3518956550" sldId="257"/>
            <ac:spMk id="4" creationId="{8A1B3DFD-74DD-4663-B1C9-0EA5326ABB26}"/>
          </ac:spMkLst>
        </pc:spChg>
        <pc:spChg chg="mod">
          <ac:chgData name="Mrs Jarrett" userId="0c7659d9-cbbb-4f57-bb2c-4c9b55b1b31f" providerId="ADAL" clId="{8056698A-0CD9-456A-82EB-6B93E8E58F6E}" dt="2023-06-16T10:24:28.413" v="1294" actId="14100"/>
          <ac:spMkLst>
            <pc:docMk/>
            <pc:sldMk cId="3518956550" sldId="257"/>
            <ac:spMk id="7" creationId="{22B229B0-B468-47EE-80C2-4071927868D5}"/>
          </ac:spMkLst>
        </pc:spChg>
        <pc:spChg chg="del">
          <ac:chgData name="Mrs Jarrett" userId="0c7659d9-cbbb-4f57-bb2c-4c9b55b1b31f" providerId="ADAL" clId="{8056698A-0CD9-456A-82EB-6B93E8E58F6E}" dt="2023-06-16T10:20:28.806" v="1202" actId="478"/>
          <ac:spMkLst>
            <pc:docMk/>
            <pc:sldMk cId="3518956550" sldId="257"/>
            <ac:spMk id="8" creationId="{F8CDB158-9A61-4930-AB3A-A67C3B0EFF60}"/>
          </ac:spMkLst>
        </pc:spChg>
        <pc:spChg chg="add del mod">
          <ac:chgData name="Mrs Jarrett" userId="0c7659d9-cbbb-4f57-bb2c-4c9b55b1b31f" providerId="ADAL" clId="{8056698A-0CD9-456A-82EB-6B93E8E58F6E}" dt="2023-06-16T10:23:15.356" v="1282" actId="1076"/>
          <ac:spMkLst>
            <pc:docMk/>
            <pc:sldMk cId="3518956550" sldId="257"/>
            <ac:spMk id="12" creationId="{C6F75222-A9AF-B94A-1ED2-0D78053E4FC0}"/>
          </ac:spMkLst>
        </pc:spChg>
        <pc:spChg chg="add mod">
          <ac:chgData name="Mrs Jarrett" userId="0c7659d9-cbbb-4f57-bb2c-4c9b55b1b31f" providerId="ADAL" clId="{8056698A-0CD9-456A-82EB-6B93E8E58F6E}" dt="2023-06-16T10:25:21.565" v="1308" actId="1076"/>
          <ac:spMkLst>
            <pc:docMk/>
            <pc:sldMk cId="3518956550" sldId="257"/>
            <ac:spMk id="14" creationId="{64B1F08A-AFA8-6F57-4A21-DB10BD593218}"/>
          </ac:spMkLst>
        </pc:spChg>
        <pc:spChg chg="add mod ord">
          <ac:chgData name="Mrs Jarrett" userId="0c7659d9-cbbb-4f57-bb2c-4c9b55b1b31f" providerId="ADAL" clId="{8056698A-0CD9-456A-82EB-6B93E8E58F6E}" dt="2023-06-16T10:28:46.446" v="1424" actId="14100"/>
          <ac:spMkLst>
            <pc:docMk/>
            <pc:sldMk cId="3518956550" sldId="257"/>
            <ac:spMk id="15" creationId="{166E519C-4F40-385E-0080-0B53A44CD945}"/>
          </ac:spMkLst>
        </pc:spChg>
        <pc:graphicFrameChg chg="del">
          <ac:chgData name="Mrs Jarrett" userId="0c7659d9-cbbb-4f57-bb2c-4c9b55b1b31f" providerId="ADAL" clId="{8056698A-0CD9-456A-82EB-6B93E8E58F6E}" dt="2023-06-16T10:19:57.769" v="1198" actId="478"/>
          <ac:graphicFrameMkLst>
            <pc:docMk/>
            <pc:sldMk cId="3518956550" sldId="257"/>
            <ac:graphicFrameMk id="5" creationId="{207B6BC0-3A2B-4248-A9FE-1C2A8F1835AC}"/>
          </ac:graphicFrameMkLst>
        </pc:graphicFrameChg>
        <pc:graphicFrameChg chg="del modGraphic">
          <ac:chgData name="Mrs Jarrett" userId="0c7659d9-cbbb-4f57-bb2c-4c9b55b1b31f" providerId="ADAL" clId="{8056698A-0CD9-456A-82EB-6B93E8E58F6E}" dt="2023-06-16T10:19:59.220" v="1199" actId="478"/>
          <ac:graphicFrameMkLst>
            <pc:docMk/>
            <pc:sldMk cId="3518956550" sldId="257"/>
            <ac:graphicFrameMk id="6" creationId="{94BB9625-023D-4BE9-A28B-5A9837B7C0C5}"/>
          </ac:graphicFrameMkLst>
        </pc:graphicFrameChg>
        <pc:graphicFrameChg chg="del modGraphic">
          <ac:chgData name="Mrs Jarrett" userId="0c7659d9-cbbb-4f57-bb2c-4c9b55b1b31f" providerId="ADAL" clId="{8056698A-0CD9-456A-82EB-6B93E8E58F6E}" dt="2023-06-16T10:22:15.451" v="1245" actId="478"/>
          <ac:graphicFrameMkLst>
            <pc:docMk/>
            <pc:sldMk cId="3518956550" sldId="257"/>
            <ac:graphicFrameMk id="9" creationId="{126A61D3-1FE0-4774-972B-0161A2F63D2D}"/>
          </ac:graphicFrameMkLst>
        </pc:graphicFrameChg>
        <pc:graphicFrameChg chg="del mod">
          <ac:chgData name="Mrs Jarrett" userId="0c7659d9-cbbb-4f57-bb2c-4c9b55b1b31f" providerId="ADAL" clId="{8056698A-0CD9-456A-82EB-6B93E8E58F6E}" dt="2023-06-16T10:22:17.909" v="1246" actId="478"/>
          <ac:graphicFrameMkLst>
            <pc:docMk/>
            <pc:sldMk cId="3518956550" sldId="257"/>
            <ac:graphicFrameMk id="10" creationId="{C549C789-FB2D-4909-B2F7-544F882CF69D}"/>
          </ac:graphicFrameMkLst>
        </pc:graphicFrameChg>
        <pc:graphicFrameChg chg="add mod modGraphic">
          <ac:chgData name="Mrs Jarrett" userId="0c7659d9-cbbb-4f57-bb2c-4c9b55b1b31f" providerId="ADAL" clId="{8056698A-0CD9-456A-82EB-6B93E8E58F6E}" dt="2023-06-16T10:24:18.259" v="1293" actId="12"/>
          <ac:graphicFrameMkLst>
            <pc:docMk/>
            <pc:sldMk cId="3518956550" sldId="257"/>
            <ac:graphicFrameMk id="11" creationId="{E6E51F82-1BF5-7FD5-0C19-507ABE1E8C59}"/>
          </ac:graphicFrameMkLst>
        </pc:graphicFrameChg>
        <pc:graphicFrameChg chg="add mod modGraphic">
          <ac:chgData name="Mrs Jarrett" userId="0c7659d9-cbbb-4f57-bb2c-4c9b55b1b31f" providerId="ADAL" clId="{8056698A-0CD9-456A-82EB-6B93E8E58F6E}" dt="2023-06-16T10:28:25.535" v="1397" actId="20577"/>
          <ac:graphicFrameMkLst>
            <pc:docMk/>
            <pc:sldMk cId="3518956550" sldId="257"/>
            <ac:graphicFrameMk id="13" creationId="{3256000E-9DA2-B02B-8521-9FFEF7427B73}"/>
          </ac:graphicFrameMkLst>
        </pc:graphicFrameChg>
        <pc:graphicFrameChg chg="add mod modGraphic">
          <ac:chgData name="Mrs Jarrett" userId="0c7659d9-cbbb-4f57-bb2c-4c9b55b1b31f" providerId="ADAL" clId="{8056698A-0CD9-456A-82EB-6B93E8E58F6E}" dt="2023-06-16T10:28:41.793" v="1423" actId="20577"/>
          <ac:graphicFrameMkLst>
            <pc:docMk/>
            <pc:sldMk cId="3518956550" sldId="257"/>
            <ac:graphicFrameMk id="16" creationId="{9F0392A1-02E0-75C3-1E96-91B8B36DBA56}"/>
          </ac:graphicFrameMkLst>
        </pc:graphicFrameChg>
      </pc:sldChg>
      <pc:sldChg chg="delSp modSp del mod">
        <pc:chgData name="Mrs Jarrett" userId="0c7659d9-cbbb-4f57-bb2c-4c9b55b1b31f" providerId="ADAL" clId="{8056698A-0CD9-456A-82EB-6B93E8E58F6E}" dt="2023-06-16T10:26:27.088" v="1330" actId="2696"/>
        <pc:sldMkLst>
          <pc:docMk/>
          <pc:sldMk cId="2627034392" sldId="258"/>
        </pc:sldMkLst>
        <pc:spChg chg="del">
          <ac:chgData name="Mrs Jarrett" userId="0c7659d9-cbbb-4f57-bb2c-4c9b55b1b31f" providerId="ADAL" clId="{8056698A-0CD9-456A-82EB-6B93E8E58F6E}" dt="2023-06-16T10:24:40.129" v="1298" actId="478"/>
          <ac:spMkLst>
            <pc:docMk/>
            <pc:sldMk cId="2627034392" sldId="258"/>
            <ac:spMk id="3" creationId="{5521ED06-D656-4C42-8B9D-B2950B3D7177}"/>
          </ac:spMkLst>
        </pc:spChg>
        <pc:spChg chg="del">
          <ac:chgData name="Mrs Jarrett" userId="0c7659d9-cbbb-4f57-bb2c-4c9b55b1b31f" providerId="ADAL" clId="{8056698A-0CD9-456A-82EB-6B93E8E58F6E}" dt="2023-06-16T10:24:33.634" v="1295" actId="478"/>
          <ac:spMkLst>
            <pc:docMk/>
            <pc:sldMk cId="2627034392" sldId="258"/>
            <ac:spMk id="4" creationId="{8A1B3DFD-74DD-4663-B1C9-0EA5326ABB26}"/>
          </ac:spMkLst>
        </pc:spChg>
        <pc:spChg chg="del">
          <ac:chgData name="Mrs Jarrett" userId="0c7659d9-cbbb-4f57-bb2c-4c9b55b1b31f" providerId="ADAL" clId="{8056698A-0CD9-456A-82EB-6B93E8E58F6E}" dt="2023-06-16T10:26:19.700" v="1327" actId="478"/>
          <ac:spMkLst>
            <pc:docMk/>
            <pc:sldMk cId="2627034392" sldId="258"/>
            <ac:spMk id="7" creationId="{22B229B0-B468-47EE-80C2-4071927868D5}"/>
          </ac:spMkLst>
        </pc:spChg>
        <pc:spChg chg="del">
          <ac:chgData name="Mrs Jarrett" userId="0c7659d9-cbbb-4f57-bb2c-4c9b55b1b31f" providerId="ADAL" clId="{8056698A-0CD9-456A-82EB-6B93E8E58F6E}" dt="2023-06-16T10:26:18.349" v="1326" actId="478"/>
          <ac:spMkLst>
            <pc:docMk/>
            <pc:sldMk cId="2627034392" sldId="258"/>
            <ac:spMk id="8" creationId="{F8CDB158-9A61-4930-AB3A-A67C3B0EFF60}"/>
          </ac:spMkLst>
        </pc:spChg>
        <pc:graphicFrameChg chg="del">
          <ac:chgData name="Mrs Jarrett" userId="0c7659d9-cbbb-4f57-bb2c-4c9b55b1b31f" providerId="ADAL" clId="{8056698A-0CD9-456A-82EB-6B93E8E58F6E}" dt="2023-06-16T10:24:36.012" v="1296" actId="478"/>
          <ac:graphicFrameMkLst>
            <pc:docMk/>
            <pc:sldMk cId="2627034392" sldId="258"/>
            <ac:graphicFrameMk id="5" creationId="{207B6BC0-3A2B-4248-A9FE-1C2A8F1835AC}"/>
          </ac:graphicFrameMkLst>
        </pc:graphicFrameChg>
        <pc:graphicFrameChg chg="del">
          <ac:chgData name="Mrs Jarrett" userId="0c7659d9-cbbb-4f57-bb2c-4c9b55b1b31f" providerId="ADAL" clId="{8056698A-0CD9-456A-82EB-6B93E8E58F6E}" dt="2023-06-16T10:24:38.964" v="1297" actId="478"/>
          <ac:graphicFrameMkLst>
            <pc:docMk/>
            <pc:sldMk cId="2627034392" sldId="258"/>
            <ac:graphicFrameMk id="6" creationId="{94BB9625-023D-4BE9-A28B-5A9837B7C0C5}"/>
          </ac:graphicFrameMkLst>
        </pc:graphicFrameChg>
        <pc:graphicFrameChg chg="del">
          <ac:chgData name="Mrs Jarrett" userId="0c7659d9-cbbb-4f57-bb2c-4c9b55b1b31f" providerId="ADAL" clId="{8056698A-0CD9-456A-82EB-6B93E8E58F6E}" dt="2023-06-16T10:26:21.907" v="1328" actId="478"/>
          <ac:graphicFrameMkLst>
            <pc:docMk/>
            <pc:sldMk cId="2627034392" sldId="258"/>
            <ac:graphicFrameMk id="9" creationId="{126A61D3-1FE0-4774-972B-0161A2F63D2D}"/>
          </ac:graphicFrameMkLst>
        </pc:graphicFrameChg>
        <pc:graphicFrameChg chg="del modGraphic">
          <ac:chgData name="Mrs Jarrett" userId="0c7659d9-cbbb-4f57-bb2c-4c9b55b1b31f" providerId="ADAL" clId="{8056698A-0CD9-456A-82EB-6B93E8E58F6E}" dt="2023-06-16T10:26:23.844" v="1329" actId="478"/>
          <ac:graphicFrameMkLst>
            <pc:docMk/>
            <pc:sldMk cId="2627034392" sldId="258"/>
            <ac:graphicFrameMk id="10" creationId="{C549C789-FB2D-4909-B2F7-544F882CF69D}"/>
          </ac:graphicFrameMkLst>
        </pc:graphicFrameChg>
      </pc:sldChg>
      <pc:sldChg chg="addSp delSp modSp mod">
        <pc:chgData name="Mrs Jarrett" userId="0c7659d9-cbbb-4f57-bb2c-4c9b55b1b31f" providerId="ADAL" clId="{8056698A-0CD9-456A-82EB-6B93E8E58F6E}" dt="2023-06-16T10:28:06.785" v="1370" actId="12"/>
        <pc:sldMkLst>
          <pc:docMk/>
          <pc:sldMk cId="4144295849" sldId="259"/>
        </pc:sldMkLst>
        <pc:spChg chg="add mod">
          <ac:chgData name="Mrs Jarrett" userId="0c7659d9-cbbb-4f57-bb2c-4c9b55b1b31f" providerId="ADAL" clId="{8056698A-0CD9-456A-82EB-6B93E8E58F6E}" dt="2023-06-16T10:17:49.750" v="1004" actId="14100"/>
          <ac:spMkLst>
            <pc:docMk/>
            <pc:sldMk cId="4144295849" sldId="259"/>
            <ac:spMk id="3" creationId="{2A4307E2-E619-0A60-DF1F-E0B0705CA73B}"/>
          </ac:spMkLst>
        </pc:spChg>
        <pc:spChg chg="add mod">
          <ac:chgData name="Mrs Jarrett" userId="0c7659d9-cbbb-4f57-bb2c-4c9b55b1b31f" providerId="ADAL" clId="{8056698A-0CD9-456A-82EB-6B93E8E58F6E}" dt="2023-06-16T10:14:53.686" v="943" actId="1076"/>
          <ac:spMkLst>
            <pc:docMk/>
            <pc:sldMk cId="4144295849" sldId="259"/>
            <ac:spMk id="4" creationId="{54F58390-B8F4-0EBB-B52E-4927F226AACF}"/>
          </ac:spMkLst>
        </pc:spChg>
        <pc:spChg chg="mod">
          <ac:chgData name="Mrs Jarrett" userId="0c7659d9-cbbb-4f57-bb2c-4c9b55b1b31f" providerId="ADAL" clId="{8056698A-0CD9-456A-82EB-6B93E8E58F6E}" dt="2023-06-16T10:14:29.871" v="939" actId="14100"/>
          <ac:spMkLst>
            <pc:docMk/>
            <pc:sldMk cId="4144295849" sldId="259"/>
            <ac:spMk id="9" creationId="{D1F68F8A-EDDC-4102-AB42-48ED42846EAB}"/>
          </ac:spMkLst>
        </pc:spChg>
        <pc:graphicFrameChg chg="add del mod modGraphic">
          <ac:chgData name="Mrs Jarrett" userId="0c7659d9-cbbb-4f57-bb2c-4c9b55b1b31f" providerId="ADAL" clId="{8056698A-0CD9-456A-82EB-6B93E8E58F6E}" dt="2023-06-16T10:19:29.350" v="1195" actId="478"/>
          <ac:graphicFrameMkLst>
            <pc:docMk/>
            <pc:sldMk cId="4144295849" sldId="259"/>
            <ac:graphicFrameMk id="7" creationId="{A59CA18C-4E63-900E-429C-1526E327CB3A}"/>
          </ac:graphicFrameMkLst>
        </pc:graphicFrameChg>
        <pc:graphicFrameChg chg="add mod modGraphic">
          <ac:chgData name="Mrs Jarrett" userId="0c7659d9-cbbb-4f57-bb2c-4c9b55b1b31f" providerId="ADAL" clId="{8056698A-0CD9-456A-82EB-6B93E8E58F6E}" dt="2023-06-16T10:28:06.785" v="1370" actId="12"/>
          <ac:graphicFrameMkLst>
            <pc:docMk/>
            <pc:sldMk cId="4144295849" sldId="259"/>
            <ac:graphicFrameMk id="8" creationId="{AB1D585D-A618-7FC5-D10F-AB8A5F58084B}"/>
          </ac:graphicFrameMkLst>
        </pc:graphicFrameChg>
        <pc:graphicFrameChg chg="mod modGraphic">
          <ac:chgData name="Mrs Jarrett" userId="0c7659d9-cbbb-4f57-bb2c-4c9b55b1b31f" providerId="ADAL" clId="{8056698A-0CD9-456A-82EB-6B93E8E58F6E}" dt="2023-06-16T10:14:20.791" v="937" actId="14100"/>
          <ac:graphicFrameMkLst>
            <pc:docMk/>
            <pc:sldMk cId="4144295849" sldId="259"/>
            <ac:graphicFrameMk id="30" creationId="{97DE4113-10A4-4809-AD16-4A6DFDA28DAE}"/>
          </ac:graphicFrameMkLst>
        </pc:graphicFrameChg>
        <pc:graphicFrameChg chg="del">
          <ac:chgData name="Mrs Jarrett" userId="0c7659d9-cbbb-4f57-bb2c-4c9b55b1b31f" providerId="ADAL" clId="{8056698A-0CD9-456A-82EB-6B93E8E58F6E}" dt="2023-06-16T10:12:56.164" v="919" actId="478"/>
          <ac:graphicFrameMkLst>
            <pc:docMk/>
            <pc:sldMk cId="4144295849" sldId="259"/>
            <ac:graphicFrameMk id="31" creationId="{8DE0DF04-3FBE-4D6D-94A6-C03B70235080}"/>
          </ac:graphicFrameMkLst>
        </pc:graphicFrameChg>
      </pc:sldChg>
    </pc:docChg>
  </pc:docChgLst>
  <pc:docChgLst>
    <pc:chgData name="Mrs Jarrett" userId="0c7659d9-cbbb-4f57-bb2c-4c9b55b1b31f" providerId="ADAL" clId="{261B06B6-3797-47A7-9BCB-6342FD3EC50D}"/>
    <pc:docChg chg="modSld">
      <pc:chgData name="Mrs Jarrett" userId="0c7659d9-cbbb-4f57-bb2c-4c9b55b1b31f" providerId="ADAL" clId="{261B06B6-3797-47A7-9BCB-6342FD3EC50D}" dt="2023-09-06T14:48:29.547" v="40" actId="14100"/>
      <pc:docMkLst>
        <pc:docMk/>
      </pc:docMkLst>
      <pc:sldChg chg="modSp mod">
        <pc:chgData name="Mrs Jarrett" userId="0c7659d9-cbbb-4f57-bb2c-4c9b55b1b31f" providerId="ADAL" clId="{261B06B6-3797-47A7-9BCB-6342FD3EC50D}" dt="2023-09-06T14:48:11.014" v="38" actId="6549"/>
        <pc:sldMkLst>
          <pc:docMk/>
          <pc:sldMk cId="1545754115" sldId="256"/>
        </pc:sldMkLst>
        <pc:graphicFrameChg chg="modGraphic">
          <ac:chgData name="Mrs Jarrett" userId="0c7659d9-cbbb-4f57-bb2c-4c9b55b1b31f" providerId="ADAL" clId="{261B06B6-3797-47A7-9BCB-6342FD3EC50D}" dt="2023-09-06T14:48:11.014" v="38" actId="6549"/>
          <ac:graphicFrameMkLst>
            <pc:docMk/>
            <pc:sldMk cId="1545754115" sldId="256"/>
            <ac:graphicFrameMk id="27" creationId="{20872323-3370-4DEE-B68B-AD4B24063599}"/>
          </ac:graphicFrameMkLst>
        </pc:graphicFrameChg>
      </pc:sldChg>
      <pc:sldChg chg="modSp mod">
        <pc:chgData name="Mrs Jarrett" userId="0c7659d9-cbbb-4f57-bb2c-4c9b55b1b31f" providerId="ADAL" clId="{261B06B6-3797-47A7-9BCB-6342FD3EC50D}" dt="2023-09-06T14:48:29.547" v="40" actId="14100"/>
        <pc:sldMkLst>
          <pc:docMk/>
          <pc:sldMk cId="4144295849" sldId="259"/>
        </pc:sldMkLst>
        <pc:spChg chg="mod">
          <ac:chgData name="Mrs Jarrett" userId="0c7659d9-cbbb-4f57-bb2c-4c9b55b1b31f" providerId="ADAL" clId="{261B06B6-3797-47A7-9BCB-6342FD3EC50D}" dt="2023-09-06T14:48:29.547" v="40" actId="14100"/>
          <ac:spMkLst>
            <pc:docMk/>
            <pc:sldMk cId="4144295849" sldId="259"/>
            <ac:spMk id="4" creationId="{54F58390-B8F4-0EBB-B52E-4927F226AAC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E4E01-3A5E-4382-A366-6476DD73C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F47CAF-9BD3-433F-A1ED-0F7364ABB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9A13-1FF3-4EE5-9F4F-D809D44BA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D12A1-A486-4948-B414-14631729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41F03-481B-41DC-8712-DE1474C9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3F5-B456-486D-B448-DFE2A767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869B-8C90-4613-8AB9-AA33D56FE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17E72-3309-45D4-94A5-D663FAB6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FBDE2-8735-4921-97B9-7ACAD30B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1B1AC-F943-44E8-AD39-0CD2D262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32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0E1FA4-8998-4D21-9657-26D886C04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9662F-3FD5-4C0A-BEE8-16A5E01F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FDC4F-1D44-47DA-95DC-23149E88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B232D-3820-4B4C-A8AF-C036916BC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C148-4205-427F-9277-4A15DFBB6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6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BDA7A-95ED-4CAE-B4CA-0558833FD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D06E-F63D-45EC-AE5D-D5745FC9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D688F-4B3B-4223-940B-342C1F0F0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20EBA-C9CD-4AC4-8373-95C685DAE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99932-2389-4D52-959B-02959FB28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52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054FE-2ADC-43E8-833C-58B5E3787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B63AC-927E-4904-94DF-D9859756C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C7AD-30B9-4B3E-8840-E53FE9ECF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D1718-F2ED-48C6-8C39-85C44729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519722-C6C2-4B7C-B295-74A5E0A5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9055-7AFF-46CE-8AB3-16D5B5D7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A5CB-6646-41C7-AB02-3EA6974A5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E52AA8-7F4A-4777-9EE7-F6B5E4F9B1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8A64-0957-46B2-99D9-67E9104E3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3345-A27D-4E2C-9D08-A7ACA73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B7FC70-9484-4F4D-9BB7-DF500CC2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98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C16A6-35C3-415A-B8C7-AA326C9DA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E2B04-6800-44F9-882F-8FB304D80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6EBC7-084D-4048-A942-72A6705C5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5FF6C3-6E45-4335-9BA5-F31E443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30BE7A-DE05-44EA-8779-EEB534BB9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27777C-9048-436B-A544-AB99E300D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D3883-1BFF-4539-A2D6-7DE88EA27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C2E34-DEA3-4DCC-81CD-E877894C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4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098B0-E49E-4D4B-965F-0231C342D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7EC356-6BB3-4549-BA91-BB2A589D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C2F9-86B3-41FA-A008-3706AC987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2D9F5-1E12-4E1A-A2E9-C946AF66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89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36463-E392-4E49-B30D-57DBCD4F8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270716-BF49-48A0-8329-D440119D3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B0F09-ACDE-4681-B749-6480BEFA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31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FB69F-18A6-486A-A0C0-9460C5A6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B5E6-54B5-41C3-AE31-88E669C4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B0B503-0DB5-4DF1-8162-EC0C7ADEB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D9CBE-8ADC-4B17-9ADA-A951312BE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B56F8-70CA-4E6C-9FEC-D99C753B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BBED-DB92-4EB4-B692-6264B567A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7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B210-DBC6-46C6-888B-1C198A441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1C2193-42F3-4D93-B861-E19232D30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286541-0539-4B01-9E0C-EC33F114C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41379-9BEC-4329-BBC3-F6202B365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5DC57-54EB-47B7-AF74-29718CAB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FA32A9-E4D4-40B4-851F-7AFC99E40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3135B5-124D-41BD-BCD5-CB863E03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9B551-D251-4BA4-A783-6A1A8452C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50D-8113-49FB-93AB-1868B185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DC92C-31A7-45C0-9C11-0F51981D643E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A8F56-C019-416A-B37B-36BF746FA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BFF7C-0E65-4C2D-98CF-F9715ED86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5CE82-A0EE-44ED-8267-B1DBD80B3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3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1402E6CB-D526-4425-8186-4E947A3CB626}"/>
              </a:ext>
            </a:extLst>
          </p:cNvPr>
          <p:cNvSpPr/>
          <p:nvPr/>
        </p:nvSpPr>
        <p:spPr>
          <a:xfrm>
            <a:off x="122945" y="122946"/>
            <a:ext cx="11856463" cy="823145"/>
          </a:xfrm>
          <a:prstGeom prst="round2Diag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French 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246730" y="1006607"/>
            <a:ext cx="11808238" cy="4535452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BAE812A7-18C6-4AC2-ADB2-BD3AD1F84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505069"/>
              </p:ext>
            </p:extLst>
          </p:nvPr>
        </p:nvGraphicFramePr>
        <p:xfrm>
          <a:off x="340232" y="1400572"/>
          <a:ext cx="1163917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176">
                  <a:extLst>
                    <a:ext uri="{9D8B030D-6E8A-4147-A177-3AD203B41FA5}">
                      <a16:colId xmlns:a16="http://schemas.microsoft.com/office/drawing/2014/main" val="6903212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National Curriculum Overview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977004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D76CB2C4-393C-4D81-9F72-39BC1589D8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255934"/>
              </p:ext>
            </p:extLst>
          </p:nvPr>
        </p:nvGraphicFramePr>
        <p:xfrm>
          <a:off x="340232" y="1794314"/>
          <a:ext cx="1163917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6404">
                  <a:extLst>
                    <a:ext uri="{9D8B030D-6E8A-4147-A177-3AD203B41FA5}">
                      <a16:colId xmlns:a16="http://schemas.microsoft.com/office/drawing/2014/main" val="1240042534"/>
                    </a:ext>
                  </a:extLst>
                </a:gridCol>
                <a:gridCol w="6622772">
                  <a:extLst>
                    <a:ext uri="{9D8B030D-6E8A-4147-A177-3AD203B41FA5}">
                      <a16:colId xmlns:a16="http://schemas.microsoft.com/office/drawing/2014/main" val="38683732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Key Stage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29397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20872323-3370-4DEE-B68B-AD4B24063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327070"/>
              </p:ext>
            </p:extLst>
          </p:nvPr>
        </p:nvGraphicFramePr>
        <p:xfrm>
          <a:off x="340232" y="2157466"/>
          <a:ext cx="11639176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7716">
                  <a:extLst>
                    <a:ext uri="{9D8B030D-6E8A-4147-A177-3AD203B41FA5}">
                      <a16:colId xmlns:a16="http://schemas.microsoft.com/office/drawing/2014/main" val="2651727789"/>
                    </a:ext>
                  </a:extLst>
                </a:gridCol>
                <a:gridCol w="6661460">
                  <a:extLst>
                    <a:ext uri="{9D8B030D-6E8A-4147-A177-3AD203B41FA5}">
                      <a16:colId xmlns:a16="http://schemas.microsoft.com/office/drawing/2014/main" val="1981596279"/>
                    </a:ext>
                  </a:extLst>
                </a:gridCol>
              </a:tblGrid>
              <a:tr h="2117148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Not statutory at Key Stage 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dirty="0">
                          <a:solidFill>
                            <a:schemeClr val="tx1"/>
                          </a:solidFill>
                        </a:rPr>
                        <a:t>Pupils will be taught to:-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Listen attentively to spoken language and show understanding by joining in and responding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Explore the patterns and sounds of language through songs and rhymes and link the spelling, sound and meaning of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Engage in conversations, ask and answer questions, express opinions and respond to those of others, seek clarification and help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Speak in sentences, using familiar vocabulary, phrases and basic language structures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Develop accurate pronunciation and intonation so that others understand when they are reading aloud or using familiar words and phrases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Present ideas and information orally to a range of audiences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Read carefully and show understanding of words, phrases and simple writing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Appreciate stories, songs, poems and rhymes in the language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Broaden their vocabulary and develop their ability to understand new words that are introduced into familiar written material, included through using a dictionary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Write phrases from memory and adapt these to create new sentences to express ideas clearly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Describe people, places, things and actions orally and in writing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Understand basic grammar appropriate to the language being studied, including (where relevant) feminine and masculine forms and the conjugation of high frequency verbs; key features and patterns of the language; how to apply these, for instance, to build sentences; and how these differ from or are similar to English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787852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3D1E8A4-925F-4654-839D-C6175FFDB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52" y="242530"/>
            <a:ext cx="2133785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75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8C1911A-2613-4920-8143-E1119CFE1437}"/>
              </a:ext>
            </a:extLst>
          </p:cNvPr>
          <p:cNvSpPr txBox="1"/>
          <p:nvPr/>
        </p:nvSpPr>
        <p:spPr>
          <a:xfrm>
            <a:off x="5871881" y="176733"/>
            <a:ext cx="59935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French Progression of Learning at</a:t>
            </a:r>
          </a:p>
          <a:p>
            <a:pPr algn="r"/>
            <a:r>
              <a:rPr lang="en-GB" sz="2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Hailey CE Primary S</a:t>
            </a:r>
            <a:r>
              <a:rPr lang="en-GB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chool</a:t>
            </a:r>
          </a:p>
        </p:txBody>
      </p:sp>
      <p:sp>
        <p:nvSpPr>
          <p:cNvPr id="9" name="Rectangle: Diagonal Corners Rounded 8">
            <a:extLst>
              <a:ext uri="{FF2B5EF4-FFF2-40B4-BE49-F238E27FC236}">
                <a16:creationId xmlns:a16="http://schemas.microsoft.com/office/drawing/2014/main" id="{D1F68F8A-EDDC-4102-AB42-48ED42846EAB}"/>
              </a:ext>
            </a:extLst>
          </p:cNvPr>
          <p:cNvSpPr/>
          <p:nvPr/>
        </p:nvSpPr>
        <p:spPr>
          <a:xfrm>
            <a:off x="273174" y="203827"/>
            <a:ext cx="11808238" cy="2202511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B15235-4212-4712-885C-81E004BB15C4}"/>
              </a:ext>
            </a:extLst>
          </p:cNvPr>
          <p:cNvSpPr txBox="1"/>
          <p:nvPr/>
        </p:nvSpPr>
        <p:spPr>
          <a:xfrm>
            <a:off x="436769" y="389923"/>
            <a:ext cx="11428659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Speaking</a:t>
            </a:r>
            <a:endParaRPr lang="en-GB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7DE4113-10A4-4809-AD16-4A6DFDA28D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74508"/>
              </p:ext>
            </p:extLst>
          </p:nvPr>
        </p:nvGraphicFramePr>
        <p:xfrm>
          <a:off x="462963" y="795620"/>
          <a:ext cx="11428659" cy="1512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9553">
                  <a:extLst>
                    <a:ext uri="{9D8B030D-6E8A-4147-A177-3AD203B41FA5}">
                      <a16:colId xmlns:a16="http://schemas.microsoft.com/office/drawing/2014/main" val="3315238767"/>
                    </a:ext>
                  </a:extLst>
                </a:gridCol>
                <a:gridCol w="3809553">
                  <a:extLst>
                    <a:ext uri="{9D8B030D-6E8A-4147-A177-3AD203B41FA5}">
                      <a16:colId xmlns:a16="http://schemas.microsoft.com/office/drawing/2014/main" val="453718565"/>
                    </a:ext>
                  </a:extLst>
                </a:gridCol>
                <a:gridCol w="3809553">
                  <a:extLst>
                    <a:ext uri="{9D8B030D-6E8A-4147-A177-3AD203B41FA5}">
                      <a16:colId xmlns:a16="http://schemas.microsoft.com/office/drawing/2014/main" val="15174010"/>
                    </a:ext>
                  </a:extLst>
                </a:gridCol>
              </a:tblGrid>
              <a:tr h="24747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007204"/>
                  </a:ext>
                </a:extLst>
              </a:tr>
              <a:tr h="1238477"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We will: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Say or repeat simple words and phrases (from a simple visual) prompt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Join in with familiar songs and stories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Answer questions to give a basic response using simple words and phrases </a:t>
                      </a:r>
                      <a:r>
                        <a:rPr lang="en-GB" sz="1000" dirty="0" err="1"/>
                        <a:t>eg</a:t>
                      </a:r>
                      <a:r>
                        <a:rPr lang="en-GB" sz="1000" dirty="0"/>
                        <a:t> Q: </a:t>
                      </a:r>
                      <a:r>
                        <a:rPr lang="en-GB" sz="1000" dirty="0" err="1"/>
                        <a:t>C’est</a:t>
                      </a:r>
                      <a:r>
                        <a:rPr lang="en-GB" sz="1000" dirty="0"/>
                        <a:t> rouge </a:t>
                      </a:r>
                      <a:r>
                        <a:rPr lang="en-GB" sz="1000" dirty="0" err="1"/>
                        <a:t>ou</a:t>
                      </a:r>
                      <a:r>
                        <a:rPr lang="en-GB" sz="1000" dirty="0"/>
                        <a:t> bleu? A: Je </a:t>
                      </a:r>
                      <a:r>
                        <a:rPr lang="en-GB" sz="1000" dirty="0" err="1"/>
                        <a:t>crois</a:t>
                      </a:r>
                      <a:r>
                        <a:rPr lang="en-GB" sz="1000" dirty="0"/>
                        <a:t> que </a:t>
                      </a:r>
                      <a:r>
                        <a:rPr lang="en-GB" sz="1000" dirty="0" err="1"/>
                        <a:t>c’est</a:t>
                      </a:r>
                      <a:r>
                        <a:rPr lang="en-GB" sz="1000" dirty="0"/>
                        <a:t> bleu.  Q: </a:t>
                      </a:r>
                      <a:r>
                        <a:rPr lang="en-GB" sz="1000" dirty="0" err="1"/>
                        <a:t>C’est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numero</a:t>
                      </a:r>
                      <a:r>
                        <a:rPr lang="en-GB" sz="1000" dirty="0"/>
                        <a:t> deux? A: Non – Je </a:t>
                      </a:r>
                      <a:r>
                        <a:rPr lang="en-GB" sz="1000" dirty="0" err="1"/>
                        <a:t>crois</a:t>
                      </a:r>
                      <a:r>
                        <a:rPr lang="en-GB" sz="1000" dirty="0"/>
                        <a:t> que </a:t>
                      </a:r>
                      <a:r>
                        <a:rPr lang="en-GB" sz="1000" dirty="0" err="1"/>
                        <a:t>c’est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numero</a:t>
                      </a:r>
                      <a:r>
                        <a:rPr lang="en-GB" sz="1000" dirty="0"/>
                        <a:t> cinq.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We will: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Say a full sentence with good pronunciation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Respond to a question from memory with a simple sentence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Ask a simple question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We will: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Say at least 3 full sentences from memory, to include an opinion and a reason (</a:t>
                      </a:r>
                      <a:r>
                        <a:rPr lang="en-GB" sz="1000" dirty="0" err="1"/>
                        <a:t>eg</a:t>
                      </a:r>
                      <a:r>
                        <a:rPr lang="en-GB" sz="1000" dirty="0"/>
                        <a:t> role play/poem/presentation)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Adapt familiar sentences to build a new sentence independently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Ask and respond to at least 3 familiar questions and include an opinion in the answer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917096"/>
                  </a:ext>
                </a:extLst>
              </a:tr>
            </a:tbl>
          </a:graphicData>
        </a:graphic>
      </p:graphicFrame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2A4307E2-E619-0A60-DF1F-E0B0705CA73B}"/>
              </a:ext>
            </a:extLst>
          </p:cNvPr>
          <p:cNvSpPr/>
          <p:nvPr/>
        </p:nvSpPr>
        <p:spPr>
          <a:xfrm>
            <a:off x="273174" y="2592434"/>
            <a:ext cx="11808238" cy="2324623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F58390-B8F4-0EBB-B52E-4927F226AACF}"/>
              </a:ext>
            </a:extLst>
          </p:cNvPr>
          <p:cNvSpPr txBox="1"/>
          <p:nvPr/>
        </p:nvSpPr>
        <p:spPr>
          <a:xfrm>
            <a:off x="436769" y="2765997"/>
            <a:ext cx="11428659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Listening</a:t>
            </a:r>
            <a:endParaRPr lang="en-GB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AB1D585D-A618-7FC5-D10F-AB8A5F580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567127"/>
              </p:ext>
            </p:extLst>
          </p:nvPr>
        </p:nvGraphicFramePr>
        <p:xfrm>
          <a:off x="462963" y="3306893"/>
          <a:ext cx="11481027" cy="1342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7009">
                  <a:extLst>
                    <a:ext uri="{9D8B030D-6E8A-4147-A177-3AD203B41FA5}">
                      <a16:colId xmlns:a16="http://schemas.microsoft.com/office/drawing/2014/main" val="3541260718"/>
                    </a:ext>
                  </a:extLst>
                </a:gridCol>
                <a:gridCol w="3827009">
                  <a:extLst>
                    <a:ext uri="{9D8B030D-6E8A-4147-A177-3AD203B41FA5}">
                      <a16:colId xmlns:a16="http://schemas.microsoft.com/office/drawing/2014/main" val="1105285886"/>
                    </a:ext>
                  </a:extLst>
                </a:gridCol>
                <a:gridCol w="3827009">
                  <a:extLst>
                    <a:ext uri="{9D8B030D-6E8A-4147-A177-3AD203B41FA5}">
                      <a16:colId xmlns:a16="http://schemas.microsoft.com/office/drawing/2014/main" val="2452234484"/>
                    </a:ext>
                  </a:extLst>
                </a:gridCol>
              </a:tblGrid>
              <a:tr h="33634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000417"/>
                  </a:ext>
                </a:extLst>
              </a:tr>
              <a:tr h="912283">
                <a:tc>
                  <a:txBody>
                    <a:bodyPr/>
                    <a:lstStyle/>
                    <a:p>
                      <a:r>
                        <a:rPr lang="en-GB" sz="1000" dirty="0"/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Understand some words and phases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Respond to repeated vocabulary in songs and familiar stories by joining 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We will:-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simple full sentences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Respond to questions in a spoken conversation to show accurate understanding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the general meaning of a spoken story/song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Understand most of the main points from a spoken passage (e.g., song/story/poem)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94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29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Diagonal Corners Rounded 14">
            <a:extLst>
              <a:ext uri="{FF2B5EF4-FFF2-40B4-BE49-F238E27FC236}">
                <a16:creationId xmlns:a16="http://schemas.microsoft.com/office/drawing/2014/main" id="{166E519C-4F40-385E-0080-0B53A44CD945}"/>
              </a:ext>
            </a:extLst>
          </p:cNvPr>
          <p:cNvSpPr/>
          <p:nvPr/>
        </p:nvSpPr>
        <p:spPr>
          <a:xfrm>
            <a:off x="133190" y="4297408"/>
            <a:ext cx="11925620" cy="2296570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521ED06-D656-4C42-8B9D-B2950B3D7177}"/>
              </a:ext>
            </a:extLst>
          </p:cNvPr>
          <p:cNvSpPr/>
          <p:nvPr/>
        </p:nvSpPr>
        <p:spPr>
          <a:xfrm>
            <a:off x="133190" y="60517"/>
            <a:ext cx="11925620" cy="1983943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22B229B0-B468-47EE-80C2-4071927868D5}"/>
              </a:ext>
            </a:extLst>
          </p:cNvPr>
          <p:cNvSpPr/>
          <p:nvPr/>
        </p:nvSpPr>
        <p:spPr>
          <a:xfrm>
            <a:off x="133190" y="2214231"/>
            <a:ext cx="11925620" cy="1983943"/>
          </a:xfrm>
          <a:prstGeom prst="round2Diag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601F71-90C4-D789-3716-342D735E8FC4}"/>
              </a:ext>
            </a:extLst>
          </p:cNvPr>
          <p:cNvSpPr txBox="1"/>
          <p:nvPr/>
        </p:nvSpPr>
        <p:spPr>
          <a:xfrm>
            <a:off x="449282" y="2382944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Reading</a:t>
            </a:r>
            <a:endParaRPr lang="en-GB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6E51F82-1BF5-7FD5-0C19-507ABE1E8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7091"/>
              </p:ext>
            </p:extLst>
          </p:nvPr>
        </p:nvGraphicFramePr>
        <p:xfrm>
          <a:off x="449282" y="656685"/>
          <a:ext cx="11505672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224">
                  <a:extLst>
                    <a:ext uri="{9D8B030D-6E8A-4147-A177-3AD203B41FA5}">
                      <a16:colId xmlns:a16="http://schemas.microsoft.com/office/drawing/2014/main" val="2705862980"/>
                    </a:ext>
                  </a:extLst>
                </a:gridCol>
                <a:gridCol w="3835224">
                  <a:extLst>
                    <a:ext uri="{9D8B030D-6E8A-4147-A177-3AD203B41FA5}">
                      <a16:colId xmlns:a16="http://schemas.microsoft.com/office/drawing/2014/main" val="1275989083"/>
                    </a:ext>
                  </a:extLst>
                </a:gridCol>
                <a:gridCol w="3835224">
                  <a:extLst>
                    <a:ext uri="{9D8B030D-6E8A-4147-A177-3AD203B41FA5}">
                      <a16:colId xmlns:a16="http://schemas.microsoft.com/office/drawing/2014/main" val="66879626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52792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Adapt sentences by changing a word or a phrase from memory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Write one sentence from memory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/>
                        <a:t>We will: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Write at least 3 sentences, presented as a short paragraph in the present tense and include a reference to the past (with support) used in a written text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07209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6F75222-A9AF-B94A-1ED2-0D78053E4FC0}"/>
              </a:ext>
            </a:extLst>
          </p:cNvPr>
          <p:cNvSpPr txBox="1"/>
          <p:nvPr/>
        </p:nvSpPr>
        <p:spPr>
          <a:xfrm>
            <a:off x="449283" y="264022"/>
            <a:ext cx="11505671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Writing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256000E-9DA2-B02B-8521-9FFEF7427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169891"/>
              </p:ext>
            </p:extLst>
          </p:nvPr>
        </p:nvGraphicFramePr>
        <p:xfrm>
          <a:off x="449282" y="2789955"/>
          <a:ext cx="1150567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224">
                  <a:extLst>
                    <a:ext uri="{9D8B030D-6E8A-4147-A177-3AD203B41FA5}">
                      <a16:colId xmlns:a16="http://schemas.microsoft.com/office/drawing/2014/main" val="90685503"/>
                    </a:ext>
                  </a:extLst>
                </a:gridCol>
                <a:gridCol w="3835224">
                  <a:extLst>
                    <a:ext uri="{9D8B030D-6E8A-4147-A177-3AD203B41FA5}">
                      <a16:colId xmlns:a16="http://schemas.microsoft.com/office/drawing/2014/main" val="3054044508"/>
                    </a:ext>
                  </a:extLst>
                </a:gridCol>
                <a:gridCol w="3835224">
                  <a:extLst>
                    <a:ext uri="{9D8B030D-6E8A-4147-A177-3AD203B41FA5}">
                      <a16:colId xmlns:a16="http://schemas.microsoft.com/office/drawing/2014/main" val="30315503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01843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French dictionary to check the translation of words in French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a masculine and feminine noun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Recognise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 word order patterns in French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Pick out key points from a sentence by answering simple questions on a text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Read a short text containing familiar and some new vocabulary (more than one paragraph) and pick out most key details by answering questions on the text.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two different tenses used in a written text 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4444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4B1F08A-AFA8-6F57-4A21-DB10BD593218}"/>
              </a:ext>
            </a:extLst>
          </p:cNvPr>
          <p:cNvSpPr txBox="1"/>
          <p:nvPr/>
        </p:nvSpPr>
        <p:spPr>
          <a:xfrm>
            <a:off x="449282" y="4400069"/>
            <a:ext cx="11505672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Grammar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F0392A1-02E0-75C3-1E96-91B8B36DB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516137"/>
              </p:ext>
            </p:extLst>
          </p:nvPr>
        </p:nvGraphicFramePr>
        <p:xfrm>
          <a:off x="449282" y="4773898"/>
          <a:ext cx="11505672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224">
                  <a:extLst>
                    <a:ext uri="{9D8B030D-6E8A-4147-A177-3AD203B41FA5}">
                      <a16:colId xmlns:a16="http://schemas.microsoft.com/office/drawing/2014/main" val="2569573341"/>
                    </a:ext>
                  </a:extLst>
                </a:gridCol>
                <a:gridCol w="3835224">
                  <a:extLst>
                    <a:ext uri="{9D8B030D-6E8A-4147-A177-3AD203B41FA5}">
                      <a16:colId xmlns:a16="http://schemas.microsoft.com/office/drawing/2014/main" val="1380961109"/>
                    </a:ext>
                  </a:extLst>
                </a:gridCol>
                <a:gridCol w="3835224">
                  <a:extLst>
                    <a:ext uri="{9D8B030D-6E8A-4147-A177-3AD203B41FA5}">
                      <a16:colId xmlns:a16="http://schemas.microsoft.com/office/drawing/2014/main" val="2459968169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Unicorn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Phoenix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Griffin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89309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Identify masculine and feminine rules when new vocabulary is introduced e.g. using un and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, le, la, les, mon, ma and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Become more aware of word order and its differences in English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We will: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Begin to speak and write sentences with correct noun/adjective agreements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Become aware of rules of how and why words change and how and if their pronunciation differs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Use a French dictionary correctly in order to gain meaning in their reading and speaking and to broaden their vocabulary both in oral and written situations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844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956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2EC87B58BD7A41A7D69ADEBD652E78" ma:contentTypeVersion="19" ma:contentTypeDescription="Create a new document." ma:contentTypeScope="" ma:versionID="7192b864e97135bb3230d0076345bd74">
  <xsd:schema xmlns:xsd="http://www.w3.org/2001/XMLSchema" xmlns:xs="http://www.w3.org/2001/XMLSchema" xmlns:p="http://schemas.microsoft.com/office/2006/metadata/properties" xmlns:ns2="6a158a6a-454f-4afe-a7d4-2c9353e6d01f" xmlns:ns3="27710824-13d0-4ff0-80b4-1133d42a8012" targetNamespace="http://schemas.microsoft.com/office/2006/metadata/properties" ma:root="true" ma:fieldsID="26769e246b4c285e06bf2043131aed43" ns2:_="" ns3:_="">
    <xsd:import namespace="6a158a6a-454f-4afe-a7d4-2c9353e6d01f"/>
    <xsd:import namespace="27710824-13d0-4ff0-80b4-1133d42a80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58a6a-454f-4afe-a7d4-2c9353e6d0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b1127a7-ea9e-42e0-b75c-90388b9b2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10824-13d0-4ff0-80b4-1133d42a80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82fe9f2-ec51-4e50-8215-75bb076ba325}" ma:internalName="TaxCatchAll" ma:showField="CatchAllData" ma:web="27710824-13d0-4ff0-80b4-1133d42a80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158a6a-454f-4afe-a7d4-2c9353e6d01f">
      <Terms xmlns="http://schemas.microsoft.com/office/infopath/2007/PartnerControls"/>
    </lcf76f155ced4ddcb4097134ff3c332f>
    <TaxCatchAll xmlns="27710824-13d0-4ff0-80b4-1133d42a801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BF6032-AB45-4443-A0DD-05E17A8CDBC6}"/>
</file>

<file path=customXml/itemProps2.xml><?xml version="1.0" encoding="utf-8"?>
<ds:datastoreItem xmlns:ds="http://schemas.openxmlformats.org/officeDocument/2006/customXml" ds:itemID="{AC6F5DA3-19A5-4C57-85C4-14AC72CC26BD}">
  <ds:schemaRefs>
    <ds:schemaRef ds:uri="http://schemas.microsoft.com/office/2006/documentManagement/types"/>
    <ds:schemaRef ds:uri="http://purl.org/dc/dcmitype/"/>
    <ds:schemaRef ds:uri="http://purl.org/dc/elements/1.1/"/>
    <ds:schemaRef ds:uri="27710824-13d0-4ff0-80b4-1133d42a8012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6a158a6a-454f-4afe-a7d4-2c9353e6d01f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22C5C76-0B4A-4B20-A95C-DA43D5E3A3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743</Words>
  <Application>Microsoft Office PowerPoint</Application>
  <PresentationFormat>Widescreen</PresentationFormat>
  <Paragraphs>82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9313123 Elizabeth JARRETT</dc:creator>
  <cp:lastModifiedBy>Mrs Jarrett</cp:lastModifiedBy>
  <cp:revision>21</cp:revision>
  <dcterms:created xsi:type="dcterms:W3CDTF">2021-12-01T11:01:05Z</dcterms:created>
  <dcterms:modified xsi:type="dcterms:W3CDTF">2023-09-06T14:48:34Z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0x0101005E2EC87B58BD7A41A7D69ADEBD652E78</vt:lpwstr>
  </property>
  <property fmtid="{D5CDD505-2E9C-101B-9397-08002B2CF9AE}" pid="3" name="MediaServiceImageTags">
    <vt:lpwstr/>
  </property>
</Properties>
</file>