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61" r:id="rId7"/>
    <p:sldId id="257" r:id="rId8"/>
    <p:sldId id="258" r:id="rId9"/>
    <p:sldId id="262"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9F7"/>
    <a:srgbClr val="672C94"/>
    <a:srgbClr val="512274"/>
    <a:srgbClr val="57257D"/>
    <a:srgbClr val="CC99FF"/>
    <a:srgbClr val="B983CF"/>
    <a:srgbClr val="34164A"/>
    <a:srgbClr val="D7B8E4"/>
    <a:srgbClr val="9999FF"/>
    <a:srgbClr val="CCA4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AC32B9-35D3-4DB8-9E08-4EA6B54B3051}" v="2" dt="2023-12-19T14:26:59.5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7" d="100"/>
          <a:sy n="117" d="100"/>
        </p:scale>
        <p:origin x="6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Jarrett" userId="0c7659d9-cbbb-4f57-bb2c-4c9b55b1b31f" providerId="ADAL" clId="{D1AC32B9-35D3-4DB8-9E08-4EA6B54B3051}"/>
    <pc:docChg chg="modSld">
      <pc:chgData name="Mrs Jarrett" userId="0c7659d9-cbbb-4f57-bb2c-4c9b55b1b31f" providerId="ADAL" clId="{D1AC32B9-35D3-4DB8-9E08-4EA6B54B3051}" dt="2023-12-19T14:27:28.748" v="4" actId="20577"/>
      <pc:docMkLst>
        <pc:docMk/>
      </pc:docMkLst>
      <pc:sldChg chg="modSp mod">
        <pc:chgData name="Mrs Jarrett" userId="0c7659d9-cbbb-4f57-bb2c-4c9b55b1b31f" providerId="ADAL" clId="{D1AC32B9-35D3-4DB8-9E08-4EA6B54B3051}" dt="2023-12-19T14:27:12.162" v="0" actId="20577"/>
        <pc:sldMkLst>
          <pc:docMk/>
          <pc:sldMk cId="1307910940" sldId="260"/>
        </pc:sldMkLst>
        <pc:graphicFrameChg chg="modGraphic">
          <ac:chgData name="Mrs Jarrett" userId="0c7659d9-cbbb-4f57-bb2c-4c9b55b1b31f" providerId="ADAL" clId="{D1AC32B9-35D3-4DB8-9E08-4EA6B54B3051}" dt="2023-12-19T14:27:12.162" v="0" actId="20577"/>
          <ac:graphicFrameMkLst>
            <pc:docMk/>
            <pc:sldMk cId="1307910940" sldId="260"/>
            <ac:graphicFrameMk id="6" creationId="{272786EE-BE4E-2031-6104-BE9E85379688}"/>
          </ac:graphicFrameMkLst>
        </pc:graphicFrameChg>
      </pc:sldChg>
      <pc:sldChg chg="modSp mod">
        <pc:chgData name="Mrs Jarrett" userId="0c7659d9-cbbb-4f57-bb2c-4c9b55b1b31f" providerId="ADAL" clId="{D1AC32B9-35D3-4DB8-9E08-4EA6B54B3051}" dt="2023-12-19T14:27:28.748" v="4" actId="20577"/>
        <pc:sldMkLst>
          <pc:docMk/>
          <pc:sldMk cId="48518093" sldId="261"/>
        </pc:sldMkLst>
        <pc:graphicFrameChg chg="modGraphic">
          <ac:chgData name="Mrs Jarrett" userId="0c7659d9-cbbb-4f57-bb2c-4c9b55b1b31f" providerId="ADAL" clId="{D1AC32B9-35D3-4DB8-9E08-4EA6B54B3051}" dt="2023-12-19T14:27:28.748" v="4" actId="20577"/>
          <ac:graphicFrameMkLst>
            <pc:docMk/>
            <pc:sldMk cId="48518093" sldId="261"/>
            <ac:graphicFrameMk id="6" creationId="{CF0D9B3B-A264-FB88-D303-156BA59EC241}"/>
          </ac:graphicFrameMkLst>
        </pc:graphicFrameChg>
      </pc:sldChg>
    </pc:docChg>
  </pc:docChgLst>
  <pc:docChgLst>
    <pc:chgData name="Mrs Jarrett" userId="0c7659d9-cbbb-4f57-bb2c-4c9b55b1b31f" providerId="ADAL" clId="{0C69539F-7D7C-49AE-BE29-2455AE002589}"/>
    <pc:docChg chg="undo custSel modSld">
      <pc:chgData name="Mrs Jarrett" userId="0c7659d9-cbbb-4f57-bb2c-4c9b55b1b31f" providerId="ADAL" clId="{0C69539F-7D7C-49AE-BE29-2455AE002589}" dt="2023-07-11T13:27:55.920" v="302" actId="14100"/>
      <pc:docMkLst>
        <pc:docMk/>
      </pc:docMkLst>
      <pc:sldChg chg="modSp mod">
        <pc:chgData name="Mrs Jarrett" userId="0c7659d9-cbbb-4f57-bb2c-4c9b55b1b31f" providerId="ADAL" clId="{0C69539F-7D7C-49AE-BE29-2455AE002589}" dt="2023-07-11T13:10:46.663" v="232" actId="20577"/>
        <pc:sldMkLst>
          <pc:docMk/>
          <pc:sldMk cId="1545754115" sldId="256"/>
        </pc:sldMkLst>
        <pc:spChg chg="mod">
          <ac:chgData name="Mrs Jarrett" userId="0c7659d9-cbbb-4f57-bb2c-4c9b55b1b31f" providerId="ADAL" clId="{0C69539F-7D7C-49AE-BE29-2455AE002589}" dt="2023-06-20T15:07:40.844" v="2" actId="207"/>
          <ac:spMkLst>
            <pc:docMk/>
            <pc:sldMk cId="1545754115" sldId="256"/>
            <ac:spMk id="5" creationId="{1402E6CB-D526-4425-8186-4E947A3CB626}"/>
          </ac:spMkLst>
        </pc:spChg>
        <pc:spChg chg="mod">
          <ac:chgData name="Mrs Jarrett" userId="0c7659d9-cbbb-4f57-bb2c-4c9b55b1b31f" providerId="ADAL" clId="{0C69539F-7D7C-49AE-BE29-2455AE002589}" dt="2023-06-26T15:31:10.331" v="183" actId="207"/>
          <ac:spMkLst>
            <pc:docMk/>
            <pc:sldMk cId="1545754115" sldId="256"/>
            <ac:spMk id="6" creationId="{C8C1911A-2613-4920-8143-E1119CFE1437}"/>
          </ac:spMkLst>
        </pc:spChg>
        <pc:spChg chg="mod">
          <ac:chgData name="Mrs Jarrett" userId="0c7659d9-cbbb-4f57-bb2c-4c9b55b1b31f" providerId="ADAL" clId="{0C69539F-7D7C-49AE-BE29-2455AE002589}" dt="2023-06-20T15:08:07.956" v="6" actId="207"/>
          <ac:spMkLst>
            <pc:docMk/>
            <pc:sldMk cId="1545754115" sldId="256"/>
            <ac:spMk id="9" creationId="{D1F68F8A-EDDC-4102-AB42-48ED42846EAB}"/>
          </ac:spMkLst>
        </pc:spChg>
        <pc:graphicFrameChg chg="modGraphic">
          <ac:chgData name="Mrs Jarrett" userId="0c7659d9-cbbb-4f57-bb2c-4c9b55b1b31f" providerId="ADAL" clId="{0C69539F-7D7C-49AE-BE29-2455AE002589}" dt="2023-06-20T15:07:46.944" v="3"/>
          <ac:graphicFrameMkLst>
            <pc:docMk/>
            <pc:sldMk cId="1545754115" sldId="256"/>
            <ac:graphicFrameMk id="24" creationId="{BAE812A7-18C6-4AC2-ADB2-BD3AD1F8421F}"/>
          </ac:graphicFrameMkLst>
        </pc:graphicFrameChg>
        <pc:graphicFrameChg chg="modGraphic">
          <ac:chgData name="Mrs Jarrett" userId="0c7659d9-cbbb-4f57-bb2c-4c9b55b1b31f" providerId="ADAL" clId="{0C69539F-7D7C-49AE-BE29-2455AE002589}" dt="2023-06-20T15:07:58.771" v="5" actId="207"/>
          <ac:graphicFrameMkLst>
            <pc:docMk/>
            <pc:sldMk cId="1545754115" sldId="256"/>
            <ac:graphicFrameMk id="26" creationId="{D76CB2C4-393C-4D81-9F72-39BC1589D86D}"/>
          </ac:graphicFrameMkLst>
        </pc:graphicFrameChg>
        <pc:graphicFrameChg chg="modGraphic">
          <ac:chgData name="Mrs Jarrett" userId="0c7659d9-cbbb-4f57-bb2c-4c9b55b1b31f" providerId="ADAL" clId="{0C69539F-7D7C-49AE-BE29-2455AE002589}" dt="2023-07-11T13:10:46.663" v="232" actId="20577"/>
          <ac:graphicFrameMkLst>
            <pc:docMk/>
            <pc:sldMk cId="1545754115" sldId="256"/>
            <ac:graphicFrameMk id="27" creationId="{20872323-3370-4DEE-B68B-AD4B24063599}"/>
          </ac:graphicFrameMkLst>
        </pc:graphicFrameChg>
      </pc:sldChg>
      <pc:sldChg chg="modSp mod">
        <pc:chgData name="Mrs Jarrett" userId="0c7659d9-cbbb-4f57-bb2c-4c9b55b1b31f" providerId="ADAL" clId="{0C69539F-7D7C-49AE-BE29-2455AE002589}" dt="2023-07-11T13:23:23.850" v="267" actId="20577"/>
        <pc:sldMkLst>
          <pc:docMk/>
          <pc:sldMk cId="3518956550" sldId="257"/>
        </pc:sldMkLst>
        <pc:spChg chg="mod">
          <ac:chgData name="Mrs Jarrett" userId="0c7659d9-cbbb-4f57-bb2c-4c9b55b1b31f" providerId="ADAL" clId="{0C69539F-7D7C-49AE-BE29-2455AE002589}" dt="2023-07-11T13:12:42.088" v="258" actId="14100"/>
          <ac:spMkLst>
            <pc:docMk/>
            <pc:sldMk cId="3518956550" sldId="257"/>
            <ac:spMk id="7" creationId="{22B229B0-B468-47EE-80C2-4071927868D5}"/>
          </ac:spMkLst>
        </pc:spChg>
        <pc:graphicFrameChg chg="mod modGraphic">
          <ac:chgData name="Mrs Jarrett" userId="0c7659d9-cbbb-4f57-bb2c-4c9b55b1b31f" providerId="ADAL" clId="{0C69539F-7D7C-49AE-BE29-2455AE002589}" dt="2023-07-11T13:23:23.850" v="267" actId="20577"/>
          <ac:graphicFrameMkLst>
            <pc:docMk/>
            <pc:sldMk cId="3518956550" sldId="257"/>
            <ac:graphicFrameMk id="4" creationId="{D8095370-0B0A-CB57-CE2E-D48F4ACD4BBF}"/>
          </ac:graphicFrameMkLst>
        </pc:graphicFrameChg>
      </pc:sldChg>
      <pc:sldChg chg="modSp mod">
        <pc:chgData name="Mrs Jarrett" userId="0c7659d9-cbbb-4f57-bb2c-4c9b55b1b31f" providerId="ADAL" clId="{0C69539F-7D7C-49AE-BE29-2455AE002589}" dt="2023-07-11T13:24:09.741" v="290"/>
        <pc:sldMkLst>
          <pc:docMk/>
          <pc:sldMk cId="2868710116" sldId="258"/>
        </pc:sldMkLst>
        <pc:spChg chg="mod">
          <ac:chgData name="Mrs Jarrett" userId="0c7659d9-cbbb-4f57-bb2c-4c9b55b1b31f" providerId="ADAL" clId="{0C69539F-7D7C-49AE-BE29-2455AE002589}" dt="2023-06-20T15:16:34.518" v="163" actId="207"/>
          <ac:spMkLst>
            <pc:docMk/>
            <pc:sldMk cId="2868710116" sldId="258"/>
            <ac:spMk id="3" creationId="{5521ED06-D656-4C42-8B9D-B2950B3D7177}"/>
          </ac:spMkLst>
        </pc:spChg>
        <pc:spChg chg="mod">
          <ac:chgData name="Mrs Jarrett" userId="0c7659d9-cbbb-4f57-bb2c-4c9b55b1b31f" providerId="ADAL" clId="{0C69539F-7D7C-49AE-BE29-2455AE002589}" dt="2023-06-20T15:16:38.555" v="164" actId="207"/>
          <ac:spMkLst>
            <pc:docMk/>
            <pc:sldMk cId="2868710116" sldId="258"/>
            <ac:spMk id="4" creationId="{8A1B3DFD-74DD-4663-B1C9-0EA5326ABB26}"/>
          </ac:spMkLst>
        </pc:spChg>
        <pc:graphicFrameChg chg="mod modGraphic">
          <ac:chgData name="Mrs Jarrett" userId="0c7659d9-cbbb-4f57-bb2c-4c9b55b1b31f" providerId="ADAL" clId="{0C69539F-7D7C-49AE-BE29-2455AE002589}" dt="2023-07-11T13:24:09.741" v="290"/>
          <ac:graphicFrameMkLst>
            <pc:docMk/>
            <pc:sldMk cId="2868710116" sldId="258"/>
            <ac:graphicFrameMk id="5" creationId="{207B6BC0-3A2B-4248-A9FE-1C2A8F1835AC}"/>
          </ac:graphicFrameMkLst>
        </pc:graphicFrameChg>
      </pc:sldChg>
      <pc:sldChg chg="modSp mod">
        <pc:chgData name="Mrs Jarrett" userId="0c7659d9-cbbb-4f57-bb2c-4c9b55b1b31f" providerId="ADAL" clId="{0C69539F-7D7C-49AE-BE29-2455AE002589}" dt="2023-07-11T13:27:55.920" v="302" actId="14100"/>
        <pc:sldMkLst>
          <pc:docMk/>
          <pc:sldMk cId="3620688471" sldId="259"/>
        </pc:sldMkLst>
        <pc:spChg chg="mod">
          <ac:chgData name="Mrs Jarrett" userId="0c7659d9-cbbb-4f57-bb2c-4c9b55b1b31f" providerId="ADAL" clId="{0C69539F-7D7C-49AE-BE29-2455AE002589}" dt="2023-07-11T13:27:55.920" v="302" actId="14100"/>
          <ac:spMkLst>
            <pc:docMk/>
            <pc:sldMk cId="3620688471" sldId="259"/>
            <ac:spMk id="3" creationId="{5521ED06-D656-4C42-8B9D-B2950B3D7177}"/>
          </ac:spMkLst>
        </pc:spChg>
        <pc:spChg chg="mod">
          <ac:chgData name="Mrs Jarrett" userId="0c7659d9-cbbb-4f57-bb2c-4c9b55b1b31f" providerId="ADAL" clId="{0C69539F-7D7C-49AE-BE29-2455AE002589}" dt="2023-07-11T13:27:01.871" v="300" actId="1076"/>
          <ac:spMkLst>
            <pc:docMk/>
            <pc:sldMk cId="3620688471" sldId="259"/>
            <ac:spMk id="4" creationId="{8A1B3DFD-74DD-4663-B1C9-0EA5326ABB26}"/>
          </ac:spMkLst>
        </pc:spChg>
        <pc:graphicFrameChg chg="mod modGraphic">
          <ac:chgData name="Mrs Jarrett" userId="0c7659d9-cbbb-4f57-bb2c-4c9b55b1b31f" providerId="ADAL" clId="{0C69539F-7D7C-49AE-BE29-2455AE002589}" dt="2023-07-11T13:27:51.976" v="301" actId="20577"/>
          <ac:graphicFrameMkLst>
            <pc:docMk/>
            <pc:sldMk cId="3620688471" sldId="259"/>
            <ac:graphicFrameMk id="5" creationId="{207B6BC0-3A2B-4248-A9FE-1C2A8F1835AC}"/>
          </ac:graphicFrameMkLst>
        </pc:graphicFrameChg>
      </pc:sldChg>
      <pc:sldChg chg="addSp delSp modSp mod">
        <pc:chgData name="Mrs Jarrett" userId="0c7659d9-cbbb-4f57-bb2c-4c9b55b1b31f" providerId="ADAL" clId="{0C69539F-7D7C-49AE-BE29-2455AE002589}" dt="2023-07-11T13:23:30.955" v="275" actId="6549"/>
        <pc:sldMkLst>
          <pc:docMk/>
          <pc:sldMk cId="1307910940" sldId="260"/>
        </pc:sldMkLst>
        <pc:graphicFrameChg chg="add mod modGraphic">
          <ac:chgData name="Mrs Jarrett" userId="0c7659d9-cbbb-4f57-bb2c-4c9b55b1b31f" providerId="ADAL" clId="{0C69539F-7D7C-49AE-BE29-2455AE002589}" dt="2023-07-11T13:11:24.912" v="238" actId="14100"/>
          <ac:graphicFrameMkLst>
            <pc:docMk/>
            <pc:sldMk cId="1307910940" sldId="260"/>
            <ac:graphicFrameMk id="4" creationId="{6F6A331E-1043-2189-A02E-DAD63F89EB16}"/>
          </ac:graphicFrameMkLst>
        </pc:graphicFrameChg>
        <pc:graphicFrameChg chg="mod modGraphic">
          <ac:chgData name="Mrs Jarrett" userId="0c7659d9-cbbb-4f57-bb2c-4c9b55b1b31f" providerId="ADAL" clId="{0C69539F-7D7C-49AE-BE29-2455AE002589}" dt="2023-07-11T13:23:30.955" v="275" actId="6549"/>
          <ac:graphicFrameMkLst>
            <pc:docMk/>
            <pc:sldMk cId="1307910940" sldId="260"/>
            <ac:graphicFrameMk id="6" creationId="{272786EE-BE4E-2031-6104-BE9E85379688}"/>
          </ac:graphicFrameMkLst>
        </pc:graphicFrameChg>
        <pc:picChg chg="add del mod ord">
          <ac:chgData name="Mrs Jarrett" userId="0c7659d9-cbbb-4f57-bb2c-4c9b55b1b31f" providerId="ADAL" clId="{0C69539F-7D7C-49AE-BE29-2455AE002589}" dt="2023-06-20T15:11:42.788" v="70" actId="478"/>
          <ac:picMkLst>
            <pc:docMk/>
            <pc:sldMk cId="1307910940" sldId="260"/>
            <ac:picMk id="2" creationId="{45C6AE5B-7713-191F-D2C1-7CB5B41B3E34}"/>
          </ac:picMkLst>
        </pc:picChg>
        <pc:picChg chg="add del mod">
          <ac:chgData name="Mrs Jarrett" userId="0c7659d9-cbbb-4f57-bb2c-4c9b55b1b31f" providerId="ADAL" clId="{0C69539F-7D7C-49AE-BE29-2455AE002589}" dt="2023-06-20T15:10:15.510" v="26"/>
          <ac:picMkLst>
            <pc:docMk/>
            <pc:sldMk cId="1307910940" sldId="260"/>
            <ac:picMk id="3" creationId="{4C9C2A91-8CAE-E725-34BC-7AFE06B376ED}"/>
          </ac:picMkLst>
        </pc:picChg>
        <pc:picChg chg="add del mod">
          <ac:chgData name="Mrs Jarrett" userId="0c7659d9-cbbb-4f57-bb2c-4c9b55b1b31f" providerId="ADAL" clId="{0C69539F-7D7C-49AE-BE29-2455AE002589}" dt="2023-06-20T15:09:39.736" v="22" actId="478"/>
          <ac:picMkLst>
            <pc:docMk/>
            <pc:sldMk cId="1307910940" sldId="260"/>
            <ac:picMk id="5" creationId="{FE51262B-83A2-D7EC-A4F2-D088B12DCD4D}"/>
          </ac:picMkLst>
        </pc:picChg>
        <pc:picChg chg="add mod ord">
          <ac:chgData name="Mrs Jarrett" userId="0c7659d9-cbbb-4f57-bb2c-4c9b55b1b31f" providerId="ADAL" clId="{0C69539F-7D7C-49AE-BE29-2455AE002589}" dt="2023-07-11T13:11:14.250" v="235" actId="14100"/>
          <ac:picMkLst>
            <pc:docMk/>
            <pc:sldMk cId="1307910940" sldId="260"/>
            <ac:picMk id="7" creationId="{16285FD4-AC46-7EA7-9326-AC93CBF28400}"/>
          </ac:picMkLst>
        </pc:picChg>
      </pc:sldChg>
      <pc:sldChg chg="addSp delSp modSp mod">
        <pc:chgData name="Mrs Jarrett" userId="0c7659d9-cbbb-4f57-bb2c-4c9b55b1b31f" providerId="ADAL" clId="{0C69539F-7D7C-49AE-BE29-2455AE002589}" dt="2023-07-11T13:23:36.323" v="283" actId="20577"/>
        <pc:sldMkLst>
          <pc:docMk/>
          <pc:sldMk cId="48518093" sldId="261"/>
        </pc:sldMkLst>
        <pc:graphicFrameChg chg="mod modGraphic">
          <ac:chgData name="Mrs Jarrett" userId="0c7659d9-cbbb-4f57-bb2c-4c9b55b1b31f" providerId="ADAL" clId="{0C69539F-7D7C-49AE-BE29-2455AE002589}" dt="2023-07-11T13:23:36.323" v="283" actId="20577"/>
          <ac:graphicFrameMkLst>
            <pc:docMk/>
            <pc:sldMk cId="48518093" sldId="261"/>
            <ac:graphicFrameMk id="6" creationId="{CF0D9B3B-A264-FB88-D303-156BA59EC241}"/>
          </ac:graphicFrameMkLst>
        </pc:graphicFrameChg>
        <pc:graphicFrameChg chg="add mod modGraphic">
          <ac:chgData name="Mrs Jarrett" userId="0c7659d9-cbbb-4f57-bb2c-4c9b55b1b31f" providerId="ADAL" clId="{0C69539F-7D7C-49AE-BE29-2455AE002589}" dt="2023-07-11T13:12:04.540" v="248" actId="1076"/>
          <ac:graphicFrameMkLst>
            <pc:docMk/>
            <pc:sldMk cId="48518093" sldId="261"/>
            <ac:graphicFrameMk id="7" creationId="{816CCC48-981D-714B-7D8D-3C63ADB1BA54}"/>
          </ac:graphicFrameMkLst>
        </pc:graphicFrameChg>
        <pc:picChg chg="del mod">
          <ac:chgData name="Mrs Jarrett" userId="0c7659d9-cbbb-4f57-bb2c-4c9b55b1b31f" providerId="ADAL" clId="{0C69539F-7D7C-49AE-BE29-2455AE002589}" dt="2023-06-20T15:14:43.038" v="96" actId="478"/>
          <ac:picMkLst>
            <pc:docMk/>
            <pc:sldMk cId="48518093" sldId="261"/>
            <ac:picMk id="2" creationId="{53042540-2BF3-DF61-AC2C-6AB16FAC3B79}"/>
          </ac:picMkLst>
        </pc:picChg>
        <pc:picChg chg="add del mod ord">
          <ac:chgData name="Mrs Jarrett" userId="0c7659d9-cbbb-4f57-bb2c-4c9b55b1b31f" providerId="ADAL" clId="{0C69539F-7D7C-49AE-BE29-2455AE002589}" dt="2023-06-20T15:14:05.461" v="90" actId="478"/>
          <ac:picMkLst>
            <pc:docMk/>
            <pc:sldMk cId="48518093" sldId="261"/>
            <ac:picMk id="3" creationId="{0D205896-7C29-DEAE-FB2F-892F6DFF9C0D}"/>
          </ac:picMkLst>
        </pc:picChg>
        <pc:picChg chg="add mod ord">
          <ac:chgData name="Mrs Jarrett" userId="0c7659d9-cbbb-4f57-bb2c-4c9b55b1b31f" providerId="ADAL" clId="{0C69539F-7D7C-49AE-BE29-2455AE002589}" dt="2023-06-20T15:15:47.889" v="156" actId="1076"/>
          <ac:picMkLst>
            <pc:docMk/>
            <pc:sldMk cId="48518093" sldId="261"/>
            <ac:picMk id="4" creationId="{4CDBCB9C-A435-CF77-AE40-B3D4DCBC2EEB}"/>
          </ac:picMkLst>
        </pc:picChg>
        <pc:picChg chg="add del mod">
          <ac:chgData name="Mrs Jarrett" userId="0c7659d9-cbbb-4f57-bb2c-4c9b55b1b31f" providerId="ADAL" clId="{0C69539F-7D7C-49AE-BE29-2455AE002589}" dt="2023-06-20T15:15:22.527" v="103"/>
          <ac:picMkLst>
            <pc:docMk/>
            <pc:sldMk cId="48518093" sldId="261"/>
            <ac:picMk id="5" creationId="{FFE79983-07C6-6622-55BB-6B023D39C5AB}"/>
          </ac:picMkLst>
        </pc:picChg>
      </pc:sldChg>
      <pc:sldChg chg="addSp delSp modSp mod">
        <pc:chgData name="Mrs Jarrett" userId="0c7659d9-cbbb-4f57-bb2c-4c9b55b1b31f" providerId="ADAL" clId="{0C69539F-7D7C-49AE-BE29-2455AE002589}" dt="2023-07-11T13:26:46.265" v="297" actId="14100"/>
        <pc:sldMkLst>
          <pc:docMk/>
          <pc:sldMk cId="3723827882" sldId="262"/>
        </pc:sldMkLst>
        <pc:spChg chg="mod">
          <ac:chgData name="Mrs Jarrett" userId="0c7659d9-cbbb-4f57-bb2c-4c9b55b1b31f" providerId="ADAL" clId="{0C69539F-7D7C-49AE-BE29-2455AE002589}" dt="2023-07-11T13:26:46.265" v="297" actId="14100"/>
          <ac:spMkLst>
            <pc:docMk/>
            <pc:sldMk cId="3723827882" sldId="262"/>
            <ac:spMk id="3" creationId="{40D3D8B9-0655-F4B5-F0AD-C5177995934D}"/>
          </ac:spMkLst>
        </pc:spChg>
        <pc:graphicFrameChg chg="mod modGraphic">
          <ac:chgData name="Mrs Jarrett" userId="0c7659d9-cbbb-4f57-bb2c-4c9b55b1b31f" providerId="ADAL" clId="{0C69539F-7D7C-49AE-BE29-2455AE002589}" dt="2023-07-11T13:26:41.662" v="295" actId="1076"/>
          <ac:graphicFrameMkLst>
            <pc:docMk/>
            <pc:sldMk cId="3723827882" sldId="262"/>
            <ac:graphicFrameMk id="4" creationId="{D85F4050-A114-4BED-2175-A156334261D6}"/>
          </ac:graphicFrameMkLst>
        </pc:graphicFrameChg>
        <pc:picChg chg="del mod">
          <ac:chgData name="Mrs Jarrett" userId="0c7659d9-cbbb-4f57-bb2c-4c9b55b1b31f" providerId="ADAL" clId="{0C69539F-7D7C-49AE-BE29-2455AE002589}" dt="2023-06-20T15:17:01.710" v="169" actId="478"/>
          <ac:picMkLst>
            <pc:docMk/>
            <pc:sldMk cId="3723827882" sldId="262"/>
            <ac:picMk id="2" creationId="{61894592-7486-E1D4-F2FF-1FD46555A0FF}"/>
          </ac:picMkLst>
        </pc:picChg>
        <pc:picChg chg="add mod ord">
          <ac:chgData name="Mrs Jarrett" userId="0c7659d9-cbbb-4f57-bb2c-4c9b55b1b31f" providerId="ADAL" clId="{0C69539F-7D7C-49AE-BE29-2455AE002589}" dt="2023-06-20T15:17:31.086" v="173" actId="1076"/>
          <ac:picMkLst>
            <pc:docMk/>
            <pc:sldMk cId="3723827882" sldId="262"/>
            <ac:picMk id="5" creationId="{8B4FC57C-698E-F342-4C4E-EC56BB7C7E9A}"/>
          </ac:picMkLst>
        </pc:picChg>
      </pc:sldChg>
    </pc:docChg>
  </pc:docChgLst>
  <pc:docChgLst>
    <pc:chgData name="Mrs Jarrett" userId="0c7659d9-cbbb-4f57-bb2c-4c9b55b1b31f" providerId="ADAL" clId="{58CA39B7-A617-486B-8119-2E61F9AC54A4}"/>
    <pc:docChg chg="undo redo custSel addSld modSld sldOrd">
      <pc:chgData name="Mrs Jarrett" userId="0c7659d9-cbbb-4f57-bb2c-4c9b55b1b31f" providerId="ADAL" clId="{58CA39B7-A617-486B-8119-2E61F9AC54A4}" dt="2023-06-16T09:53:05.951" v="13781" actId="14100"/>
      <pc:docMkLst>
        <pc:docMk/>
      </pc:docMkLst>
      <pc:sldChg chg="modSp mod">
        <pc:chgData name="Mrs Jarrett" userId="0c7659d9-cbbb-4f57-bb2c-4c9b55b1b31f" providerId="ADAL" clId="{58CA39B7-A617-486B-8119-2E61F9AC54A4}" dt="2023-06-16T07:00:56.430" v="367" actId="14734"/>
        <pc:sldMkLst>
          <pc:docMk/>
          <pc:sldMk cId="1545754115" sldId="256"/>
        </pc:sldMkLst>
        <pc:spChg chg="mod">
          <ac:chgData name="Mrs Jarrett" userId="0c7659d9-cbbb-4f57-bb2c-4c9b55b1b31f" providerId="ADAL" clId="{58CA39B7-A617-486B-8119-2E61F9AC54A4}" dt="2023-06-16T06:51:30.109" v="169" actId="14100"/>
          <ac:spMkLst>
            <pc:docMk/>
            <pc:sldMk cId="1545754115" sldId="256"/>
            <ac:spMk id="9" creationId="{D1F68F8A-EDDC-4102-AB42-48ED42846EAB}"/>
          </ac:spMkLst>
        </pc:spChg>
        <pc:graphicFrameChg chg="mod modGraphic">
          <ac:chgData name="Mrs Jarrett" userId="0c7659d9-cbbb-4f57-bb2c-4c9b55b1b31f" providerId="ADAL" clId="{58CA39B7-A617-486B-8119-2E61F9AC54A4}" dt="2023-06-16T06:51:37.473" v="171" actId="14100"/>
          <ac:graphicFrameMkLst>
            <pc:docMk/>
            <pc:sldMk cId="1545754115" sldId="256"/>
            <ac:graphicFrameMk id="24" creationId="{BAE812A7-18C6-4AC2-ADB2-BD3AD1F8421F}"/>
          </ac:graphicFrameMkLst>
        </pc:graphicFrameChg>
        <pc:graphicFrameChg chg="mod modGraphic">
          <ac:chgData name="Mrs Jarrett" userId="0c7659d9-cbbb-4f57-bb2c-4c9b55b1b31f" providerId="ADAL" clId="{58CA39B7-A617-486B-8119-2E61F9AC54A4}" dt="2023-06-16T07:00:54.153" v="366" actId="14734"/>
          <ac:graphicFrameMkLst>
            <pc:docMk/>
            <pc:sldMk cId="1545754115" sldId="256"/>
            <ac:graphicFrameMk id="26" creationId="{D76CB2C4-393C-4D81-9F72-39BC1589D86D}"/>
          </ac:graphicFrameMkLst>
        </pc:graphicFrameChg>
        <pc:graphicFrameChg chg="mod modGraphic">
          <ac:chgData name="Mrs Jarrett" userId="0c7659d9-cbbb-4f57-bb2c-4c9b55b1b31f" providerId="ADAL" clId="{58CA39B7-A617-486B-8119-2E61F9AC54A4}" dt="2023-06-16T07:00:56.430" v="367" actId="14734"/>
          <ac:graphicFrameMkLst>
            <pc:docMk/>
            <pc:sldMk cId="1545754115" sldId="256"/>
            <ac:graphicFrameMk id="27" creationId="{20872323-3370-4DEE-B68B-AD4B24063599}"/>
          </ac:graphicFrameMkLst>
        </pc:graphicFrameChg>
      </pc:sldChg>
      <pc:sldChg chg="addSp delSp modSp mod ord">
        <pc:chgData name="Mrs Jarrett" userId="0c7659d9-cbbb-4f57-bb2c-4c9b55b1b31f" providerId="ADAL" clId="{58CA39B7-A617-486B-8119-2E61F9AC54A4}" dt="2023-06-16T09:27:56.022" v="11903" actId="113"/>
        <pc:sldMkLst>
          <pc:docMk/>
          <pc:sldMk cId="3518956550" sldId="257"/>
        </pc:sldMkLst>
        <pc:spChg chg="add del mod">
          <ac:chgData name="Mrs Jarrett" userId="0c7659d9-cbbb-4f57-bb2c-4c9b55b1b31f" providerId="ADAL" clId="{58CA39B7-A617-486B-8119-2E61F9AC54A4}" dt="2023-06-16T08:13:01.026" v="4959" actId="21"/>
          <ac:spMkLst>
            <pc:docMk/>
            <pc:sldMk cId="3518956550" sldId="257"/>
            <ac:spMk id="7" creationId="{22B229B0-B468-47EE-80C2-4071927868D5}"/>
          </ac:spMkLst>
        </pc:spChg>
        <pc:spChg chg="del">
          <ac:chgData name="Mrs Jarrett" userId="0c7659d9-cbbb-4f57-bb2c-4c9b55b1b31f" providerId="ADAL" clId="{58CA39B7-A617-486B-8119-2E61F9AC54A4}" dt="2023-06-16T08:12:19.848" v="4952" actId="478"/>
          <ac:spMkLst>
            <pc:docMk/>
            <pc:sldMk cId="3518956550" sldId="257"/>
            <ac:spMk id="8" creationId="{F8CDB158-9A61-4930-AB3A-A67C3B0EFF60}"/>
          </ac:spMkLst>
        </pc:spChg>
        <pc:graphicFrameChg chg="add del modGraphic">
          <ac:chgData name="Mrs Jarrett" userId="0c7659d9-cbbb-4f57-bb2c-4c9b55b1b31f" providerId="ADAL" clId="{58CA39B7-A617-486B-8119-2E61F9AC54A4}" dt="2023-06-16T08:25:16.355" v="4973"/>
          <ac:graphicFrameMkLst>
            <pc:docMk/>
            <pc:sldMk cId="3518956550" sldId="257"/>
            <ac:graphicFrameMk id="3" creationId="{8EF91E1E-9F74-4A17-D290-5563F671CC8F}"/>
          </ac:graphicFrameMkLst>
        </pc:graphicFrameChg>
        <pc:graphicFrameChg chg="add mod modGraphic">
          <ac:chgData name="Mrs Jarrett" userId="0c7659d9-cbbb-4f57-bb2c-4c9b55b1b31f" providerId="ADAL" clId="{58CA39B7-A617-486B-8119-2E61F9AC54A4}" dt="2023-06-16T09:27:56.022" v="11903" actId="113"/>
          <ac:graphicFrameMkLst>
            <pc:docMk/>
            <pc:sldMk cId="3518956550" sldId="257"/>
            <ac:graphicFrameMk id="4" creationId="{D8095370-0B0A-CB57-CE2E-D48F4ACD4BBF}"/>
          </ac:graphicFrameMkLst>
        </pc:graphicFrameChg>
        <pc:graphicFrameChg chg="del modGraphic">
          <ac:chgData name="Mrs Jarrett" userId="0c7659d9-cbbb-4f57-bb2c-4c9b55b1b31f" providerId="ADAL" clId="{58CA39B7-A617-486B-8119-2E61F9AC54A4}" dt="2023-06-16T08:12:18.543" v="4951" actId="478"/>
          <ac:graphicFrameMkLst>
            <pc:docMk/>
            <pc:sldMk cId="3518956550" sldId="257"/>
            <ac:graphicFrameMk id="9" creationId="{126A61D3-1FE0-4774-972B-0161A2F63D2D}"/>
          </ac:graphicFrameMkLst>
        </pc:graphicFrameChg>
        <pc:graphicFrameChg chg="add del mod">
          <ac:chgData name="Mrs Jarrett" userId="0c7659d9-cbbb-4f57-bb2c-4c9b55b1b31f" providerId="ADAL" clId="{58CA39B7-A617-486B-8119-2E61F9AC54A4}" dt="2023-06-16T08:39:42.204" v="7896" actId="478"/>
          <ac:graphicFrameMkLst>
            <pc:docMk/>
            <pc:sldMk cId="3518956550" sldId="257"/>
            <ac:graphicFrameMk id="10" creationId="{C549C789-FB2D-4909-B2F7-544F882CF69D}"/>
          </ac:graphicFrameMkLst>
        </pc:graphicFrameChg>
        <pc:picChg chg="add del">
          <ac:chgData name="Mrs Jarrett" userId="0c7659d9-cbbb-4f57-bb2c-4c9b55b1b31f" providerId="ADAL" clId="{58CA39B7-A617-486B-8119-2E61F9AC54A4}" dt="2023-06-16T08:13:06.022" v="4961"/>
          <ac:picMkLst>
            <pc:docMk/>
            <pc:sldMk cId="3518956550" sldId="257"/>
            <ac:picMk id="2" creationId="{04568334-E7D8-4A25-9C08-35366E400C54}"/>
          </ac:picMkLst>
        </pc:picChg>
      </pc:sldChg>
      <pc:sldChg chg="addSp delSp modSp mod">
        <pc:chgData name="Mrs Jarrett" userId="0c7659d9-cbbb-4f57-bb2c-4c9b55b1b31f" providerId="ADAL" clId="{58CA39B7-A617-486B-8119-2E61F9AC54A4}" dt="2023-06-16T09:31:20.162" v="11904" actId="478"/>
        <pc:sldMkLst>
          <pc:docMk/>
          <pc:sldMk cId="2868710116" sldId="258"/>
        </pc:sldMkLst>
        <pc:spChg chg="mod">
          <ac:chgData name="Mrs Jarrett" userId="0c7659d9-cbbb-4f57-bb2c-4c9b55b1b31f" providerId="ADAL" clId="{58CA39B7-A617-486B-8119-2E61F9AC54A4}" dt="2023-06-16T09:24:41.043" v="11885" actId="14100"/>
          <ac:spMkLst>
            <pc:docMk/>
            <pc:sldMk cId="2868710116" sldId="258"/>
            <ac:spMk id="3" creationId="{5521ED06-D656-4C42-8B9D-B2950B3D7177}"/>
          </ac:spMkLst>
        </pc:spChg>
        <pc:spChg chg="mod">
          <ac:chgData name="Mrs Jarrett" userId="0c7659d9-cbbb-4f57-bb2c-4c9b55b1b31f" providerId="ADAL" clId="{58CA39B7-A617-486B-8119-2E61F9AC54A4}" dt="2023-06-16T08:53:21.724" v="9257" actId="1076"/>
          <ac:spMkLst>
            <pc:docMk/>
            <pc:sldMk cId="2868710116" sldId="258"/>
            <ac:spMk id="4" creationId="{8A1B3DFD-74DD-4663-B1C9-0EA5326ABB26}"/>
          </ac:spMkLst>
        </pc:spChg>
        <pc:spChg chg="del mod">
          <ac:chgData name="Mrs Jarrett" userId="0c7659d9-cbbb-4f57-bb2c-4c9b55b1b31f" providerId="ADAL" clId="{58CA39B7-A617-486B-8119-2E61F9AC54A4}" dt="2023-06-16T09:26:10.075" v="11890" actId="21"/>
          <ac:spMkLst>
            <pc:docMk/>
            <pc:sldMk cId="2868710116" sldId="258"/>
            <ac:spMk id="7" creationId="{22B229B0-B468-47EE-80C2-4071927868D5}"/>
          </ac:spMkLst>
        </pc:spChg>
        <pc:spChg chg="del mod">
          <ac:chgData name="Mrs Jarrett" userId="0c7659d9-cbbb-4f57-bb2c-4c9b55b1b31f" providerId="ADAL" clId="{58CA39B7-A617-486B-8119-2E61F9AC54A4}" dt="2023-06-16T09:26:21.998" v="11893" actId="21"/>
          <ac:spMkLst>
            <pc:docMk/>
            <pc:sldMk cId="2868710116" sldId="258"/>
            <ac:spMk id="8" creationId="{F8CDB158-9A61-4930-AB3A-A67C3B0EFF60}"/>
          </ac:spMkLst>
        </pc:spChg>
        <pc:graphicFrameChg chg="add del mod modGraphic">
          <ac:chgData name="Mrs Jarrett" userId="0c7659d9-cbbb-4f57-bb2c-4c9b55b1b31f" providerId="ADAL" clId="{58CA39B7-A617-486B-8119-2E61F9AC54A4}" dt="2023-06-16T09:31:20.162" v="11904" actId="478"/>
          <ac:graphicFrameMkLst>
            <pc:docMk/>
            <pc:sldMk cId="2868710116" sldId="258"/>
            <ac:graphicFrameMk id="2" creationId="{B4C0B22B-3D55-CB8F-5188-F970CEF12566}"/>
          </ac:graphicFrameMkLst>
        </pc:graphicFrameChg>
        <pc:graphicFrameChg chg="mod modGraphic">
          <ac:chgData name="Mrs Jarrett" userId="0c7659d9-cbbb-4f57-bb2c-4c9b55b1b31f" providerId="ADAL" clId="{58CA39B7-A617-486B-8119-2E61F9AC54A4}" dt="2023-06-16T09:24:36.042" v="11884" actId="14100"/>
          <ac:graphicFrameMkLst>
            <pc:docMk/>
            <pc:sldMk cId="2868710116" sldId="258"/>
            <ac:graphicFrameMk id="5" creationId="{207B6BC0-3A2B-4248-A9FE-1C2A8F1835AC}"/>
          </ac:graphicFrameMkLst>
        </pc:graphicFrameChg>
        <pc:graphicFrameChg chg="del mod">
          <ac:chgData name="Mrs Jarrett" userId="0c7659d9-cbbb-4f57-bb2c-4c9b55b1b31f" providerId="ADAL" clId="{58CA39B7-A617-486B-8119-2E61F9AC54A4}" dt="2023-06-16T08:52:50.138" v="9251" actId="478"/>
          <ac:graphicFrameMkLst>
            <pc:docMk/>
            <pc:sldMk cId="2868710116" sldId="258"/>
            <ac:graphicFrameMk id="6" creationId="{94BB9625-023D-4BE9-A28B-5A9837B7C0C5}"/>
          </ac:graphicFrameMkLst>
        </pc:graphicFrameChg>
        <pc:graphicFrameChg chg="del mod">
          <ac:chgData name="Mrs Jarrett" userId="0c7659d9-cbbb-4f57-bb2c-4c9b55b1b31f" providerId="ADAL" clId="{58CA39B7-A617-486B-8119-2E61F9AC54A4}" dt="2023-06-16T08:51:41.298" v="9057" actId="478"/>
          <ac:graphicFrameMkLst>
            <pc:docMk/>
            <pc:sldMk cId="2868710116" sldId="258"/>
            <ac:graphicFrameMk id="9" creationId="{126A61D3-1FE0-4774-972B-0161A2F63D2D}"/>
          </ac:graphicFrameMkLst>
        </pc:graphicFrameChg>
        <pc:graphicFrameChg chg="del mod modGraphic">
          <ac:chgData name="Mrs Jarrett" userId="0c7659d9-cbbb-4f57-bb2c-4c9b55b1b31f" providerId="ADAL" clId="{58CA39B7-A617-486B-8119-2E61F9AC54A4}" dt="2023-06-16T09:24:14.351" v="11880" actId="478"/>
          <ac:graphicFrameMkLst>
            <pc:docMk/>
            <pc:sldMk cId="2868710116" sldId="258"/>
            <ac:graphicFrameMk id="10" creationId="{C549C789-FB2D-4909-B2F7-544F882CF69D}"/>
          </ac:graphicFrameMkLst>
        </pc:graphicFrameChg>
      </pc:sldChg>
      <pc:sldChg chg="addSp delSp modSp mod">
        <pc:chgData name="Mrs Jarrett" userId="0c7659d9-cbbb-4f57-bb2c-4c9b55b1b31f" providerId="ADAL" clId="{58CA39B7-A617-486B-8119-2E61F9AC54A4}" dt="2023-06-16T09:53:05.951" v="13781" actId="14100"/>
        <pc:sldMkLst>
          <pc:docMk/>
          <pc:sldMk cId="3620688471" sldId="259"/>
        </pc:sldMkLst>
        <pc:spChg chg="mod">
          <ac:chgData name="Mrs Jarrett" userId="0c7659d9-cbbb-4f57-bb2c-4c9b55b1b31f" providerId="ADAL" clId="{58CA39B7-A617-486B-8119-2E61F9AC54A4}" dt="2023-06-16T09:53:05.951" v="13781" actId="14100"/>
          <ac:spMkLst>
            <pc:docMk/>
            <pc:sldMk cId="3620688471" sldId="259"/>
            <ac:spMk id="3" creationId="{5521ED06-D656-4C42-8B9D-B2950B3D7177}"/>
          </ac:spMkLst>
        </pc:spChg>
        <pc:spChg chg="mod">
          <ac:chgData name="Mrs Jarrett" userId="0c7659d9-cbbb-4f57-bb2c-4c9b55b1b31f" providerId="ADAL" clId="{58CA39B7-A617-486B-8119-2E61F9AC54A4}" dt="2023-06-16T09:52:58.150" v="13779" actId="1076"/>
          <ac:spMkLst>
            <pc:docMk/>
            <pc:sldMk cId="3620688471" sldId="259"/>
            <ac:spMk id="4" creationId="{8A1B3DFD-74DD-4663-B1C9-0EA5326ABB26}"/>
          </ac:spMkLst>
        </pc:spChg>
        <pc:graphicFrameChg chg="add del mod modGraphic">
          <ac:chgData name="Mrs Jarrett" userId="0c7659d9-cbbb-4f57-bb2c-4c9b55b1b31f" providerId="ADAL" clId="{58CA39B7-A617-486B-8119-2E61F9AC54A4}" dt="2023-06-16T09:32:18.870" v="11914" actId="478"/>
          <ac:graphicFrameMkLst>
            <pc:docMk/>
            <pc:sldMk cId="3620688471" sldId="259"/>
            <ac:graphicFrameMk id="2" creationId="{31A2CD23-F728-6115-DC57-3AFD5A1D33A1}"/>
          </ac:graphicFrameMkLst>
        </pc:graphicFrameChg>
        <pc:graphicFrameChg chg="mod modGraphic">
          <ac:chgData name="Mrs Jarrett" userId="0c7659d9-cbbb-4f57-bb2c-4c9b55b1b31f" providerId="ADAL" clId="{58CA39B7-A617-486B-8119-2E61F9AC54A4}" dt="2023-06-16T09:53:03.191" v="13780" actId="1076"/>
          <ac:graphicFrameMkLst>
            <pc:docMk/>
            <pc:sldMk cId="3620688471" sldId="259"/>
            <ac:graphicFrameMk id="5" creationId="{207B6BC0-3A2B-4248-A9FE-1C2A8F1835AC}"/>
          </ac:graphicFrameMkLst>
        </pc:graphicFrameChg>
        <pc:graphicFrameChg chg="del mod">
          <ac:chgData name="Mrs Jarrett" userId="0c7659d9-cbbb-4f57-bb2c-4c9b55b1b31f" providerId="ADAL" clId="{58CA39B7-A617-486B-8119-2E61F9AC54A4}" dt="2023-06-16T09:52:46.139" v="13778" actId="478"/>
          <ac:graphicFrameMkLst>
            <pc:docMk/>
            <pc:sldMk cId="3620688471" sldId="259"/>
            <ac:graphicFrameMk id="6" creationId="{94BB9625-023D-4BE9-A28B-5A9837B7C0C5}"/>
          </ac:graphicFrameMkLst>
        </pc:graphicFrameChg>
      </pc:sldChg>
      <pc:sldChg chg="addSp delSp modSp mod">
        <pc:chgData name="Mrs Jarrett" userId="0c7659d9-cbbb-4f57-bb2c-4c9b55b1b31f" providerId="ADAL" clId="{58CA39B7-A617-486B-8119-2E61F9AC54A4}" dt="2023-06-16T08:25:17.790" v="4975" actId="14734"/>
        <pc:sldMkLst>
          <pc:docMk/>
          <pc:sldMk cId="1307910940" sldId="260"/>
        </pc:sldMkLst>
        <pc:graphicFrameChg chg="add mod modGraphic">
          <ac:chgData name="Mrs Jarrett" userId="0c7659d9-cbbb-4f57-bb2c-4c9b55b1b31f" providerId="ADAL" clId="{58CA39B7-A617-486B-8119-2E61F9AC54A4}" dt="2023-06-16T08:25:17.790" v="4975" actId="14734"/>
          <ac:graphicFrameMkLst>
            <pc:docMk/>
            <pc:sldMk cId="1307910940" sldId="260"/>
            <ac:graphicFrameMk id="6" creationId="{272786EE-BE4E-2031-6104-BE9E85379688}"/>
          </ac:graphicFrameMkLst>
        </pc:graphicFrameChg>
        <pc:picChg chg="mod">
          <ac:chgData name="Mrs Jarrett" userId="0c7659d9-cbbb-4f57-bb2c-4c9b55b1b31f" providerId="ADAL" clId="{58CA39B7-A617-486B-8119-2E61F9AC54A4}" dt="2023-06-16T08:11:36.970" v="4948" actId="14100"/>
          <ac:picMkLst>
            <pc:docMk/>
            <pc:sldMk cId="1307910940" sldId="260"/>
            <ac:picMk id="2" creationId="{45C6AE5B-7713-191F-D2C1-7CB5B41B3E34}"/>
          </ac:picMkLst>
        </pc:picChg>
        <pc:picChg chg="del mod">
          <ac:chgData name="Mrs Jarrett" userId="0c7659d9-cbbb-4f57-bb2c-4c9b55b1b31f" providerId="ADAL" clId="{58CA39B7-A617-486B-8119-2E61F9AC54A4}" dt="2023-06-16T08:11:27.342" v="4946" actId="478"/>
          <ac:picMkLst>
            <pc:docMk/>
            <pc:sldMk cId="1307910940" sldId="260"/>
            <ac:picMk id="3" creationId="{6402B73B-067A-24F1-66D3-F877E89674A6}"/>
          </ac:picMkLst>
        </pc:picChg>
        <pc:picChg chg="del">
          <ac:chgData name="Mrs Jarrett" userId="0c7659d9-cbbb-4f57-bb2c-4c9b55b1b31f" providerId="ADAL" clId="{58CA39B7-A617-486B-8119-2E61F9AC54A4}" dt="2023-06-16T07:17:50.480" v="2370" actId="478"/>
          <ac:picMkLst>
            <pc:docMk/>
            <pc:sldMk cId="1307910940" sldId="260"/>
            <ac:picMk id="4" creationId="{64C001A3-9062-4024-377D-E80A4A5B5982}"/>
          </ac:picMkLst>
        </pc:picChg>
        <pc:picChg chg="mod">
          <ac:chgData name="Mrs Jarrett" userId="0c7659d9-cbbb-4f57-bb2c-4c9b55b1b31f" providerId="ADAL" clId="{58CA39B7-A617-486B-8119-2E61F9AC54A4}" dt="2023-06-16T07:20:17.718" v="2776" actId="1076"/>
          <ac:picMkLst>
            <pc:docMk/>
            <pc:sldMk cId="1307910940" sldId="260"/>
            <ac:picMk id="5" creationId="{FE51262B-83A2-D7EC-A4F2-D088B12DCD4D}"/>
          </ac:picMkLst>
        </pc:picChg>
      </pc:sldChg>
      <pc:sldChg chg="addSp delSp modSp mod">
        <pc:chgData name="Mrs Jarrett" userId="0c7659d9-cbbb-4f57-bb2c-4c9b55b1b31f" providerId="ADAL" clId="{58CA39B7-A617-486B-8119-2E61F9AC54A4}" dt="2023-06-16T07:18:34.716" v="2381" actId="12"/>
        <pc:sldMkLst>
          <pc:docMk/>
          <pc:sldMk cId="48518093" sldId="261"/>
        </pc:sldMkLst>
        <pc:graphicFrameChg chg="add mod modGraphic">
          <ac:chgData name="Mrs Jarrett" userId="0c7659d9-cbbb-4f57-bb2c-4c9b55b1b31f" providerId="ADAL" clId="{58CA39B7-A617-486B-8119-2E61F9AC54A4}" dt="2023-06-16T07:18:34.716" v="2381" actId="12"/>
          <ac:graphicFrameMkLst>
            <pc:docMk/>
            <pc:sldMk cId="48518093" sldId="261"/>
            <ac:graphicFrameMk id="6" creationId="{CF0D9B3B-A264-FB88-D303-156BA59EC241}"/>
          </ac:graphicFrameMkLst>
        </pc:graphicFrameChg>
        <pc:picChg chg="mod">
          <ac:chgData name="Mrs Jarrett" userId="0c7659d9-cbbb-4f57-bb2c-4c9b55b1b31f" providerId="ADAL" clId="{58CA39B7-A617-486B-8119-2E61F9AC54A4}" dt="2023-06-16T06:56:50.957" v="299" actId="1076"/>
          <ac:picMkLst>
            <pc:docMk/>
            <pc:sldMk cId="48518093" sldId="261"/>
            <ac:picMk id="2" creationId="{53042540-2BF3-DF61-AC2C-6AB16FAC3B79}"/>
          </ac:picMkLst>
        </pc:picChg>
        <pc:picChg chg="mod">
          <ac:chgData name="Mrs Jarrett" userId="0c7659d9-cbbb-4f57-bb2c-4c9b55b1b31f" providerId="ADAL" clId="{58CA39B7-A617-486B-8119-2E61F9AC54A4}" dt="2023-06-16T06:54:26.821" v="248" actId="14100"/>
          <ac:picMkLst>
            <pc:docMk/>
            <pc:sldMk cId="48518093" sldId="261"/>
            <ac:picMk id="3" creationId="{0D205896-7C29-DEAE-FB2F-892F6DFF9C0D}"/>
          </ac:picMkLst>
        </pc:picChg>
        <pc:picChg chg="del mod">
          <ac:chgData name="Mrs Jarrett" userId="0c7659d9-cbbb-4f57-bb2c-4c9b55b1b31f" providerId="ADAL" clId="{58CA39B7-A617-486B-8119-2E61F9AC54A4}" dt="2023-06-16T06:53:51.969" v="241" actId="478"/>
          <ac:picMkLst>
            <pc:docMk/>
            <pc:sldMk cId="48518093" sldId="261"/>
            <ac:picMk id="4" creationId="{2974971B-985A-3A3A-9F34-C71581A530E8}"/>
          </ac:picMkLst>
        </pc:picChg>
        <pc:picChg chg="add del mod">
          <ac:chgData name="Mrs Jarrett" userId="0c7659d9-cbbb-4f57-bb2c-4c9b55b1b31f" providerId="ADAL" clId="{58CA39B7-A617-486B-8119-2E61F9AC54A4}" dt="2023-06-16T07:16:52.417" v="2334" actId="478"/>
          <ac:picMkLst>
            <pc:docMk/>
            <pc:sldMk cId="48518093" sldId="261"/>
            <ac:picMk id="5" creationId="{0D8DA005-C6D5-EE15-00A4-5F77B68B9056}"/>
          </ac:picMkLst>
        </pc:picChg>
      </pc:sldChg>
      <pc:sldChg chg="addSp modSp new mod">
        <pc:chgData name="Mrs Jarrett" userId="0c7659d9-cbbb-4f57-bb2c-4c9b55b1b31f" providerId="ADAL" clId="{58CA39B7-A617-486B-8119-2E61F9AC54A4}" dt="2023-06-16T09:31:46.988" v="11907" actId="14734"/>
        <pc:sldMkLst>
          <pc:docMk/>
          <pc:sldMk cId="3723827882" sldId="262"/>
        </pc:sldMkLst>
        <pc:spChg chg="add mod">
          <ac:chgData name="Mrs Jarrett" userId="0c7659d9-cbbb-4f57-bb2c-4c9b55b1b31f" providerId="ADAL" clId="{58CA39B7-A617-486B-8119-2E61F9AC54A4}" dt="2023-06-16T09:26:29.482" v="11895" actId="1076"/>
          <ac:spMkLst>
            <pc:docMk/>
            <pc:sldMk cId="3723827882" sldId="262"/>
            <ac:spMk id="3" creationId="{40D3D8B9-0655-F4B5-F0AD-C5177995934D}"/>
          </ac:spMkLst>
        </pc:spChg>
        <pc:graphicFrameChg chg="add mod modGraphic">
          <ac:chgData name="Mrs Jarrett" userId="0c7659d9-cbbb-4f57-bb2c-4c9b55b1b31f" providerId="ADAL" clId="{58CA39B7-A617-486B-8119-2E61F9AC54A4}" dt="2023-06-16T09:31:46.988" v="11907" actId="14734"/>
          <ac:graphicFrameMkLst>
            <pc:docMk/>
            <pc:sldMk cId="3723827882" sldId="262"/>
            <ac:graphicFrameMk id="4" creationId="{D85F4050-A114-4BED-2175-A156334261D6}"/>
          </ac:graphicFrameMkLst>
        </pc:graphicFrameChg>
        <pc:picChg chg="add mod">
          <ac:chgData name="Mrs Jarrett" userId="0c7659d9-cbbb-4f57-bb2c-4c9b55b1b31f" providerId="ADAL" clId="{58CA39B7-A617-486B-8119-2E61F9AC54A4}" dt="2023-06-16T09:26:55.092" v="11897" actId="14100"/>
          <ac:picMkLst>
            <pc:docMk/>
            <pc:sldMk cId="3723827882" sldId="262"/>
            <ac:picMk id="2" creationId="{61894592-7486-E1D4-F2FF-1FD46555A0F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E4E01-3A5E-4382-A366-6476DD73C8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F47CAF-9BD3-433F-A1ED-0F7364ABB0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2F9A13-1FF3-4EE5-9F4F-D809D44BAEC7}"/>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023D12A1-A486-4948-B414-1463172932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41F03-481B-41DC-8712-DE1474C98C19}"/>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600304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593F5-B456-486D-B448-DFE2A767D44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96869B-8C90-4613-8AB9-AA33D56FEF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317E72-3309-45D4-94A5-D663FAB6FC2C}"/>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FE3FBDE2-8735-4921-97B9-7ACAD30BC8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21B1AC-F943-44E8-AD39-0CD2D262D1E6}"/>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422232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0E1FA4-8998-4D21-9657-26D886C044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9662F-3FD5-4C0A-BEE8-16A5E01FF60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FFDC4F-1D44-47DA-95DC-23149E88FB27}"/>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0DCB232D-3820-4B4C-A8AF-C036916BC7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87C148-4205-427F-9277-4A15DFBB67C4}"/>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555269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BDA7A-95ED-4CAE-B4CA-0558833FD2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D1D06E-F63D-45EC-AE5D-D5745FC90C6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D688F-4B3B-4223-940B-342C1F0F0450}"/>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38620EBA-C9CD-4AC4-8373-95C685DAEA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299932-2389-4D52-959B-02959FB289D3}"/>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428852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054FE-2ADC-43E8-833C-58B5E37874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3BB63AC-927E-4904-94DF-D9859756C6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EDC7AD-30B9-4B3E-8840-E53FE9ECF7D8}"/>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533D1718-F2ED-48C6-8C39-85C44729FC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519722-C6C2-4B7C-B295-74A5E0A5F59D}"/>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1935671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9055-7AFF-46CE-8AB3-16D5B5D7A4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93A5CB-6646-41C7-AB02-3EA6974A528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9E52AA8-7F4A-4777-9EE7-F6B5E4F9B1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9FF8A64-0957-46B2-99D9-67E9104E3F30}"/>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6" name="Footer Placeholder 5">
            <a:extLst>
              <a:ext uri="{FF2B5EF4-FFF2-40B4-BE49-F238E27FC236}">
                <a16:creationId xmlns:a16="http://schemas.microsoft.com/office/drawing/2014/main" id="{B99F3345-A27D-4E2C-9D08-A7ACA73D9F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B7FC70-9484-4F4D-9BB7-DF500CC20AC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873984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C16A6-35C3-415A-B8C7-AA326C9DA8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BE2B04-6800-44F9-882F-8FB304D80A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916EBC7-084D-4048-A942-72A6705C52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55FF6C3-6E45-4335-9BA5-F31E443674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30BE7A-DE05-44EA-8779-EEB534BB906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427777C-9048-436B-A544-AB99E300DEDD}"/>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8" name="Footer Placeholder 7">
            <a:extLst>
              <a:ext uri="{FF2B5EF4-FFF2-40B4-BE49-F238E27FC236}">
                <a16:creationId xmlns:a16="http://schemas.microsoft.com/office/drawing/2014/main" id="{19FD3883-1BFF-4539-A2D6-7DE88EA2798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8DC2E34-DEA3-4DCC-81CD-E877894CF4EC}"/>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234024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98B0-E49E-4D4B-965F-0231C342D9E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7EC356-6BB3-4549-BA91-BB2A589D431C}"/>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4" name="Footer Placeholder 3">
            <a:extLst>
              <a:ext uri="{FF2B5EF4-FFF2-40B4-BE49-F238E27FC236}">
                <a16:creationId xmlns:a16="http://schemas.microsoft.com/office/drawing/2014/main" id="{65D4C2F9-86B3-41FA-A008-3706AC987E3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52D9F5-1E12-4E1A-A2E9-C946AF66BAB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215089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C36463-E392-4E49-B30D-57DBCD4F892A}"/>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3" name="Footer Placeholder 2">
            <a:extLst>
              <a:ext uri="{FF2B5EF4-FFF2-40B4-BE49-F238E27FC236}">
                <a16:creationId xmlns:a16="http://schemas.microsoft.com/office/drawing/2014/main" id="{07270716-BF49-48A0-8329-D440119D38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DAB0F09-ACDE-4681-B749-6480BEFA140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63031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B69F-18A6-486A-A0C0-9460C5A615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548B5E6-54B5-41C3-AE31-88E669C437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FB0B503-0DB5-4DF1-8162-EC0C7ADEB8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AD9CBE-8ADC-4B17-9ADA-A951312BE433}"/>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6" name="Footer Placeholder 5">
            <a:extLst>
              <a:ext uri="{FF2B5EF4-FFF2-40B4-BE49-F238E27FC236}">
                <a16:creationId xmlns:a16="http://schemas.microsoft.com/office/drawing/2014/main" id="{5C0B56F8-70CA-4E6C-9FEC-D99C753B28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2EBBED-DB92-4EB4-B692-6264B567AC54}"/>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12287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FB210-DBC6-46C6-888B-1C198A4416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E1C2193-42F3-4D93-B861-E19232D303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286541-0539-4B01-9E0C-EC33F114C5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AE41379-9BEC-4329-BBC3-F6202B365A6D}"/>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6" name="Footer Placeholder 5">
            <a:extLst>
              <a:ext uri="{FF2B5EF4-FFF2-40B4-BE49-F238E27FC236}">
                <a16:creationId xmlns:a16="http://schemas.microsoft.com/office/drawing/2014/main" id="{3485DC57-54EB-47B7-AF74-29718CAB71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FA32A9-E4D4-40B4-851F-7AFC99E403BD}"/>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19571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3135B5-124D-41BD-BCD5-CB863E03E6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F29B551-D251-4BA4-A783-6A1A8452CB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0B750D-8113-49FB-93AB-1868B18538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3B5A8F56-C019-416A-B37B-36BF746FA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B5BFF7C-0E65-4C2D-98CF-F9715ED865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D5CE82-A0EE-44ED-8267-B1DBD80B3107}" type="slidenum">
              <a:rPr lang="en-GB" smtClean="0"/>
              <a:t>‹#›</a:t>
            </a:fld>
            <a:endParaRPr lang="en-GB"/>
          </a:p>
        </p:txBody>
      </p:sp>
    </p:spTree>
    <p:extLst>
      <p:ext uri="{BB962C8B-B14F-4D97-AF65-F5344CB8AC3E}">
        <p14:creationId xmlns:p14="http://schemas.microsoft.com/office/powerpoint/2010/main" val="1719310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Diagonal Corners Rounded 4">
            <a:extLst>
              <a:ext uri="{FF2B5EF4-FFF2-40B4-BE49-F238E27FC236}">
                <a16:creationId xmlns:a16="http://schemas.microsoft.com/office/drawing/2014/main" id="{1402E6CB-D526-4425-8186-4E947A3CB626}"/>
              </a:ext>
            </a:extLst>
          </p:cNvPr>
          <p:cNvSpPr/>
          <p:nvPr/>
        </p:nvSpPr>
        <p:spPr>
          <a:xfrm>
            <a:off x="122945" y="122946"/>
            <a:ext cx="11856463" cy="823145"/>
          </a:xfrm>
          <a:prstGeom prst="round2Diag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8C1911A-2613-4920-8143-E1119CFE1437}"/>
              </a:ext>
            </a:extLst>
          </p:cNvPr>
          <p:cNvSpPr txBox="1"/>
          <p:nvPr/>
        </p:nvSpPr>
        <p:spPr>
          <a:xfrm>
            <a:off x="5871881" y="176733"/>
            <a:ext cx="5993547" cy="769441"/>
          </a:xfrm>
          <a:prstGeom prst="rect">
            <a:avLst/>
          </a:prstGeom>
          <a:solidFill>
            <a:srgbClr val="0070C0"/>
          </a:solidFill>
        </p:spPr>
        <p:txBody>
          <a:bodyPr wrap="square" rtlCol="0">
            <a:spAutoFit/>
          </a:bodyPr>
          <a:lstStyle/>
          <a:p>
            <a:pPr algn="r"/>
            <a:r>
              <a:rPr lang="en-GB" sz="2200" b="1" dirty="0">
                <a:solidFill>
                  <a:schemeClr val="bg1"/>
                </a:solidFill>
                <a:latin typeface="Calibri" panose="020F0502020204030204" pitchFamily="34" charset="0"/>
                <a:cs typeface="Calibri" panose="020F0502020204030204" pitchFamily="34" charset="0"/>
              </a:rPr>
              <a:t>Computing Progression of Learning at</a:t>
            </a:r>
          </a:p>
          <a:p>
            <a:pPr algn="r"/>
            <a:r>
              <a:rPr lang="en-GB" sz="2200" dirty="0">
                <a:solidFill>
                  <a:schemeClr val="bg1"/>
                </a:solidFill>
                <a:latin typeface="Calibri" panose="020F0502020204030204" pitchFamily="34" charset="0"/>
                <a:cs typeface="Calibri" panose="020F0502020204030204" pitchFamily="34" charset="0"/>
              </a:rPr>
              <a:t>Hailey CE Primary S</a:t>
            </a:r>
            <a:r>
              <a:rPr lang="en-GB" sz="2000" dirty="0">
                <a:solidFill>
                  <a:schemeClr val="bg1"/>
                </a:solidFill>
                <a:latin typeface="Calibri" panose="020F0502020204030204" pitchFamily="34" charset="0"/>
                <a:cs typeface="Calibri" panose="020F0502020204030204" pitchFamily="34" charset="0"/>
              </a:rPr>
              <a:t>chool</a:t>
            </a:r>
          </a:p>
        </p:txBody>
      </p:sp>
      <p:sp>
        <p:nvSpPr>
          <p:cNvPr id="9" name="Rectangle: Diagonal Corners Rounded 8">
            <a:extLst>
              <a:ext uri="{FF2B5EF4-FFF2-40B4-BE49-F238E27FC236}">
                <a16:creationId xmlns:a16="http://schemas.microsoft.com/office/drawing/2014/main" id="{D1F68F8A-EDDC-4102-AB42-48ED42846EAB}"/>
              </a:ext>
            </a:extLst>
          </p:cNvPr>
          <p:cNvSpPr/>
          <p:nvPr/>
        </p:nvSpPr>
        <p:spPr>
          <a:xfrm>
            <a:off x="122945" y="1006606"/>
            <a:ext cx="11932023" cy="5728447"/>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4" name="Table 23">
            <a:extLst>
              <a:ext uri="{FF2B5EF4-FFF2-40B4-BE49-F238E27FC236}">
                <a16:creationId xmlns:a16="http://schemas.microsoft.com/office/drawing/2014/main" id="{BAE812A7-18C6-4AC2-ADB2-BD3AD1F8421F}"/>
              </a:ext>
            </a:extLst>
          </p:cNvPr>
          <p:cNvGraphicFramePr>
            <a:graphicFrameLocks noGrp="1"/>
          </p:cNvGraphicFramePr>
          <p:nvPr>
            <p:extLst>
              <p:ext uri="{D42A27DB-BD31-4B8C-83A1-F6EECF244321}">
                <p14:modId xmlns:p14="http://schemas.microsoft.com/office/powerpoint/2010/main" val="134215231"/>
              </p:ext>
            </p:extLst>
          </p:nvPr>
        </p:nvGraphicFramePr>
        <p:xfrm>
          <a:off x="551539" y="1205560"/>
          <a:ext cx="11313888" cy="304800"/>
        </p:xfrm>
        <a:graphic>
          <a:graphicData uri="http://schemas.openxmlformats.org/drawingml/2006/table">
            <a:tbl>
              <a:tblPr firstRow="1" bandRow="1">
                <a:tableStyleId>{5C22544A-7EE6-4342-B048-85BDC9FD1C3A}</a:tableStyleId>
              </a:tblPr>
              <a:tblGrid>
                <a:gridCol w="11313888">
                  <a:extLst>
                    <a:ext uri="{9D8B030D-6E8A-4147-A177-3AD203B41FA5}">
                      <a16:colId xmlns:a16="http://schemas.microsoft.com/office/drawing/2014/main" val="690321205"/>
                    </a:ext>
                  </a:extLst>
                </a:gridCol>
              </a:tblGrid>
              <a:tr h="118688">
                <a:tc>
                  <a:txBody>
                    <a:bodyPr/>
                    <a:lstStyle/>
                    <a:p>
                      <a:pPr algn="ctr"/>
                      <a:r>
                        <a:rPr lang="en-GB" sz="1400" dirty="0"/>
                        <a:t>National Curriculum Overview</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rgbClr val="0070C0"/>
                    </a:solidFill>
                  </a:tcPr>
                </a:tc>
                <a:extLst>
                  <a:ext uri="{0D108BD9-81ED-4DB2-BD59-A6C34878D82A}">
                    <a16:rowId xmlns:a16="http://schemas.microsoft.com/office/drawing/2014/main" val="3926977004"/>
                  </a:ext>
                </a:extLst>
              </a:tr>
            </a:tbl>
          </a:graphicData>
        </a:graphic>
      </p:graphicFrame>
      <p:graphicFrame>
        <p:nvGraphicFramePr>
          <p:cNvPr id="26" name="Table 25">
            <a:extLst>
              <a:ext uri="{FF2B5EF4-FFF2-40B4-BE49-F238E27FC236}">
                <a16:creationId xmlns:a16="http://schemas.microsoft.com/office/drawing/2014/main" id="{D76CB2C4-393C-4D81-9F72-39BC1589D86D}"/>
              </a:ext>
            </a:extLst>
          </p:cNvPr>
          <p:cNvGraphicFramePr>
            <a:graphicFrameLocks noGrp="1"/>
          </p:cNvGraphicFramePr>
          <p:nvPr>
            <p:extLst>
              <p:ext uri="{D42A27DB-BD31-4B8C-83A1-F6EECF244321}">
                <p14:modId xmlns:p14="http://schemas.microsoft.com/office/powerpoint/2010/main" val="2241260091"/>
              </p:ext>
            </p:extLst>
          </p:nvPr>
        </p:nvGraphicFramePr>
        <p:xfrm>
          <a:off x="537452" y="1552325"/>
          <a:ext cx="11313887" cy="274320"/>
        </p:xfrm>
        <a:graphic>
          <a:graphicData uri="http://schemas.openxmlformats.org/drawingml/2006/table">
            <a:tbl>
              <a:tblPr firstRow="1" bandRow="1">
                <a:tableStyleId>{5C22544A-7EE6-4342-B048-85BDC9FD1C3A}</a:tableStyleId>
              </a:tblPr>
              <a:tblGrid>
                <a:gridCol w="5608906">
                  <a:extLst>
                    <a:ext uri="{9D8B030D-6E8A-4147-A177-3AD203B41FA5}">
                      <a16:colId xmlns:a16="http://schemas.microsoft.com/office/drawing/2014/main" val="1240042534"/>
                    </a:ext>
                  </a:extLst>
                </a:gridCol>
                <a:gridCol w="5704981">
                  <a:extLst>
                    <a:ext uri="{9D8B030D-6E8A-4147-A177-3AD203B41FA5}">
                      <a16:colId xmlns:a16="http://schemas.microsoft.com/office/drawing/2014/main" val="3868373202"/>
                    </a:ext>
                  </a:extLst>
                </a:gridCol>
              </a:tblGrid>
              <a:tr h="0">
                <a:tc>
                  <a:txBody>
                    <a:bodyPr/>
                    <a:lstStyle/>
                    <a:p>
                      <a:pPr algn="ctr"/>
                      <a:r>
                        <a:rPr lang="en-GB" sz="1200" dirty="0">
                          <a:solidFill>
                            <a:schemeClr val="tx1"/>
                          </a:solidFill>
                        </a:rPr>
                        <a:t>Key Stage 1</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Key Stage 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08429397"/>
                  </a:ext>
                </a:extLst>
              </a:tr>
            </a:tbl>
          </a:graphicData>
        </a:graphic>
      </p:graphicFrame>
      <p:graphicFrame>
        <p:nvGraphicFramePr>
          <p:cNvPr id="27" name="Table 26">
            <a:extLst>
              <a:ext uri="{FF2B5EF4-FFF2-40B4-BE49-F238E27FC236}">
                <a16:creationId xmlns:a16="http://schemas.microsoft.com/office/drawing/2014/main" id="{20872323-3370-4DEE-B68B-AD4B24063599}"/>
              </a:ext>
            </a:extLst>
          </p:cNvPr>
          <p:cNvGraphicFramePr>
            <a:graphicFrameLocks noGrp="1"/>
          </p:cNvGraphicFramePr>
          <p:nvPr>
            <p:extLst>
              <p:ext uri="{D42A27DB-BD31-4B8C-83A1-F6EECF244321}">
                <p14:modId xmlns:p14="http://schemas.microsoft.com/office/powerpoint/2010/main" val="603129864"/>
              </p:ext>
            </p:extLst>
          </p:nvPr>
        </p:nvGraphicFramePr>
        <p:xfrm>
          <a:off x="551539" y="1887077"/>
          <a:ext cx="11313888" cy="3878911"/>
        </p:xfrm>
        <a:graphic>
          <a:graphicData uri="http://schemas.openxmlformats.org/drawingml/2006/table">
            <a:tbl>
              <a:tblPr firstRow="1" bandRow="1">
                <a:tableStyleId>{5C22544A-7EE6-4342-B048-85BDC9FD1C3A}</a:tableStyleId>
              </a:tblPr>
              <a:tblGrid>
                <a:gridCol w="5602771">
                  <a:extLst>
                    <a:ext uri="{9D8B030D-6E8A-4147-A177-3AD203B41FA5}">
                      <a16:colId xmlns:a16="http://schemas.microsoft.com/office/drawing/2014/main" val="2651727789"/>
                    </a:ext>
                  </a:extLst>
                </a:gridCol>
                <a:gridCol w="5711117">
                  <a:extLst>
                    <a:ext uri="{9D8B030D-6E8A-4147-A177-3AD203B41FA5}">
                      <a16:colId xmlns:a16="http://schemas.microsoft.com/office/drawing/2014/main" val="1981596279"/>
                    </a:ext>
                  </a:extLst>
                </a:gridCol>
              </a:tblGrid>
              <a:tr h="3878911">
                <a:tc>
                  <a:txBody>
                    <a:bodyPr/>
                    <a:lstStyle/>
                    <a:p>
                      <a:r>
                        <a:rPr lang="en-US" sz="1000" b="0" dirty="0">
                          <a:solidFill>
                            <a:schemeClr val="tx1"/>
                          </a:solidFill>
                        </a:rPr>
                        <a:t>Pupils will be taught to: </a:t>
                      </a:r>
                    </a:p>
                    <a:p>
                      <a:pPr marL="171450" indent="-171450">
                        <a:buFont typeface="Arial" panose="020B0604020202020204" pitchFamily="34" charset="0"/>
                        <a:buChar char="•"/>
                      </a:pPr>
                      <a:r>
                        <a:rPr lang="en-US" sz="1000" b="0" dirty="0">
                          <a:solidFill>
                            <a:schemeClr val="tx1"/>
                          </a:solidFill>
                        </a:rPr>
                        <a:t>Understand what algorithms are; how they are implemented as programs on digital devices; and that programs execute by following precise and unambiguous instructions</a:t>
                      </a:r>
                    </a:p>
                    <a:p>
                      <a:pPr marL="171450" indent="-171450">
                        <a:buFont typeface="Arial" panose="020B0604020202020204" pitchFamily="34" charset="0"/>
                        <a:buChar char="•"/>
                      </a:pPr>
                      <a:r>
                        <a:rPr lang="en-US" sz="1000" b="0" dirty="0">
                          <a:solidFill>
                            <a:schemeClr val="tx1"/>
                          </a:solidFill>
                        </a:rPr>
                        <a:t>Create and debug simple programs</a:t>
                      </a:r>
                    </a:p>
                    <a:p>
                      <a:pPr marL="171450" indent="-171450">
                        <a:buFont typeface="Arial" panose="020B0604020202020204" pitchFamily="34" charset="0"/>
                        <a:buChar char="•"/>
                      </a:pPr>
                      <a:r>
                        <a:rPr lang="en-US" sz="1000" b="0" dirty="0">
                          <a:solidFill>
                            <a:schemeClr val="tx1"/>
                          </a:solidFill>
                        </a:rPr>
                        <a:t>Use logical reasoning to predict the </a:t>
                      </a:r>
                      <a:r>
                        <a:rPr lang="en-US" sz="1000" b="0" dirty="0" err="1">
                          <a:solidFill>
                            <a:schemeClr val="tx1"/>
                          </a:solidFill>
                        </a:rPr>
                        <a:t>behaviour</a:t>
                      </a:r>
                      <a:r>
                        <a:rPr lang="en-US" sz="1000" b="0" dirty="0">
                          <a:solidFill>
                            <a:schemeClr val="tx1"/>
                          </a:solidFill>
                        </a:rPr>
                        <a:t> of simple programs</a:t>
                      </a:r>
                    </a:p>
                    <a:p>
                      <a:pPr marL="171450" indent="-171450">
                        <a:buFont typeface="Arial" panose="020B0604020202020204" pitchFamily="34" charset="0"/>
                        <a:buChar char="•"/>
                      </a:pPr>
                      <a:r>
                        <a:rPr lang="en-US" sz="1000" b="0" dirty="0">
                          <a:solidFill>
                            <a:schemeClr val="tx1"/>
                          </a:solidFill>
                        </a:rPr>
                        <a:t>Use technology purposefully to create, </a:t>
                      </a:r>
                      <a:r>
                        <a:rPr lang="en-US" sz="1000" b="0" dirty="0" err="1">
                          <a:solidFill>
                            <a:schemeClr val="tx1"/>
                          </a:solidFill>
                        </a:rPr>
                        <a:t>organise</a:t>
                      </a:r>
                      <a:r>
                        <a:rPr lang="en-US" sz="1000" b="0" dirty="0">
                          <a:solidFill>
                            <a:schemeClr val="tx1"/>
                          </a:solidFill>
                        </a:rPr>
                        <a:t>, store, manipulate and retrieve digital content</a:t>
                      </a:r>
                    </a:p>
                    <a:p>
                      <a:pPr marL="171450" indent="-171450">
                        <a:buFont typeface="Arial" panose="020B0604020202020204" pitchFamily="34" charset="0"/>
                        <a:buChar char="•"/>
                      </a:pPr>
                      <a:r>
                        <a:rPr lang="en-US" sz="1000" b="0" dirty="0" err="1">
                          <a:solidFill>
                            <a:schemeClr val="tx1"/>
                          </a:solidFill>
                        </a:rPr>
                        <a:t>Recognise</a:t>
                      </a:r>
                      <a:r>
                        <a:rPr lang="en-US" sz="1000" b="0" dirty="0">
                          <a:solidFill>
                            <a:schemeClr val="tx1"/>
                          </a:solidFill>
                        </a:rPr>
                        <a:t> common uses of information technology beyond school</a:t>
                      </a:r>
                    </a:p>
                    <a:p>
                      <a:pPr marL="171450" indent="-171450">
                        <a:buFont typeface="Arial" panose="020B0604020202020204" pitchFamily="34" charset="0"/>
                        <a:buChar char="•"/>
                      </a:pPr>
                      <a:r>
                        <a:rPr lang="en-US" sz="1000" b="0" dirty="0">
                          <a:solidFill>
                            <a:schemeClr val="tx1"/>
                          </a:solidFill>
                        </a:rPr>
                        <a:t>Use technology safely and respectfully, keeping personal information private; identify where to go for help and support when they have concerns about content or contact on the internet or other </a:t>
                      </a:r>
                      <a:r>
                        <a:rPr lang="en-US" sz="1000" b="0" i="1" dirty="0">
                          <a:solidFill>
                            <a:schemeClr val="tx1"/>
                          </a:solidFill>
                        </a:rPr>
                        <a:t>online</a:t>
                      </a:r>
                      <a:r>
                        <a:rPr lang="en-US" sz="1000" b="0" dirty="0">
                          <a:solidFill>
                            <a:schemeClr val="tx1"/>
                          </a:solidFill>
                        </a:rPr>
                        <a:t> technologies</a:t>
                      </a:r>
                      <a:endParaRPr lang="en-GB" sz="10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en-US" sz="1000" b="0" dirty="0">
                          <a:solidFill>
                            <a:schemeClr val="tx1"/>
                          </a:solidFill>
                        </a:rPr>
                        <a:t>Pupils will be taught to:</a:t>
                      </a:r>
                    </a:p>
                    <a:p>
                      <a:pPr marL="171450" indent="-171450">
                        <a:buFont typeface="Arial" panose="020B0604020202020204" pitchFamily="34" charset="0"/>
                        <a:buChar char="•"/>
                      </a:pPr>
                      <a:r>
                        <a:rPr lang="en-US" sz="1000" b="0" dirty="0">
                          <a:solidFill>
                            <a:schemeClr val="tx1"/>
                          </a:solidFill>
                        </a:rPr>
                        <a:t>Design, write and debug programs that accomplish specific goals, including controlling or simulating physical systems; solve problems by decomposing them into smaller parts</a:t>
                      </a:r>
                    </a:p>
                    <a:p>
                      <a:pPr marL="171450" indent="-171450">
                        <a:buFont typeface="Arial" panose="020B0604020202020204" pitchFamily="34" charset="0"/>
                        <a:buChar char="•"/>
                      </a:pPr>
                      <a:r>
                        <a:rPr lang="en-US" sz="1000" b="0" dirty="0">
                          <a:solidFill>
                            <a:schemeClr val="tx1"/>
                          </a:solidFill>
                        </a:rPr>
                        <a:t>Use sequence, selection, and repetition in programs; work with variables and various forms of input and output</a:t>
                      </a:r>
                    </a:p>
                    <a:p>
                      <a:pPr marL="171450" indent="-171450">
                        <a:buFont typeface="Arial" panose="020B0604020202020204" pitchFamily="34" charset="0"/>
                        <a:buChar char="•"/>
                      </a:pPr>
                      <a:r>
                        <a:rPr lang="en-US" sz="1000" b="0" dirty="0">
                          <a:solidFill>
                            <a:schemeClr val="tx1"/>
                          </a:solidFill>
                        </a:rPr>
                        <a:t>Use logical reasoning to explain how some simple algorithms work and to detect and correct errors in algorithms and programs</a:t>
                      </a:r>
                    </a:p>
                    <a:p>
                      <a:pPr marL="171450" indent="-171450">
                        <a:buFont typeface="Arial" panose="020B0604020202020204" pitchFamily="34" charset="0"/>
                        <a:buChar char="•"/>
                      </a:pPr>
                      <a:r>
                        <a:rPr lang="en-US" sz="1000" b="0" dirty="0">
                          <a:solidFill>
                            <a:schemeClr val="tx1"/>
                          </a:solidFill>
                        </a:rPr>
                        <a:t>Understand computer networks including the internet; how they can provide multiple services, such as the world wide web, and the opportunities they offer for communication and collaboration</a:t>
                      </a:r>
                    </a:p>
                    <a:p>
                      <a:pPr marL="171450" indent="-171450">
                        <a:buFont typeface="Arial" panose="020B0604020202020204" pitchFamily="34" charset="0"/>
                        <a:buChar char="•"/>
                      </a:pPr>
                      <a:r>
                        <a:rPr lang="en-US" sz="1000" b="0" dirty="0">
                          <a:solidFill>
                            <a:schemeClr val="tx1"/>
                          </a:solidFill>
                        </a:rPr>
                        <a:t>Use search technologies effectively, appreciate how results are selected and ranked, and be discerning in evaluating digital content</a:t>
                      </a:r>
                    </a:p>
                    <a:p>
                      <a:pPr marL="171450" indent="-171450">
                        <a:buFont typeface="Arial" panose="020B0604020202020204" pitchFamily="34" charset="0"/>
                        <a:buChar char="•"/>
                      </a:pPr>
                      <a:r>
                        <a:rPr lang="en-US" sz="1000" b="0" dirty="0">
                          <a:solidFill>
                            <a:schemeClr val="tx1"/>
                          </a:solidFill>
                        </a:rPr>
                        <a:t>Select, use and combine a variety of software (including internet services) on a range of digital devices to design and create a range of programs, systems and content that accomplish given goals, including collecting, </a:t>
                      </a:r>
                      <a:r>
                        <a:rPr lang="en-US" sz="1000" b="0" dirty="0" err="1">
                          <a:solidFill>
                            <a:schemeClr val="tx1"/>
                          </a:solidFill>
                        </a:rPr>
                        <a:t>analysing</a:t>
                      </a:r>
                      <a:r>
                        <a:rPr lang="en-US" sz="1000" b="0" dirty="0">
                          <a:solidFill>
                            <a:schemeClr val="tx1"/>
                          </a:solidFill>
                        </a:rPr>
                        <a:t>, evaluating and presenting data and information</a:t>
                      </a:r>
                    </a:p>
                    <a:p>
                      <a:pPr marL="171450" indent="-171450">
                        <a:buFont typeface="Arial" panose="020B0604020202020204" pitchFamily="34" charset="0"/>
                        <a:buChar char="•"/>
                      </a:pPr>
                      <a:r>
                        <a:rPr lang="en-US" sz="1000" b="0" dirty="0">
                          <a:solidFill>
                            <a:schemeClr val="tx1"/>
                          </a:solidFill>
                        </a:rPr>
                        <a:t>Use technology safely, respectfully and responsibly; </a:t>
                      </a:r>
                      <a:r>
                        <a:rPr lang="en-US" sz="1000" b="0" dirty="0" err="1">
                          <a:solidFill>
                            <a:schemeClr val="tx1"/>
                          </a:solidFill>
                        </a:rPr>
                        <a:t>recognise</a:t>
                      </a:r>
                      <a:r>
                        <a:rPr lang="en-US" sz="1000" b="0" dirty="0">
                          <a:solidFill>
                            <a:schemeClr val="tx1"/>
                          </a:solidFill>
                        </a:rPr>
                        <a:t> acceptable/unacceptable </a:t>
                      </a:r>
                      <a:r>
                        <a:rPr lang="en-US" sz="1000" b="0" dirty="0" err="1">
                          <a:solidFill>
                            <a:schemeClr val="tx1"/>
                          </a:solidFill>
                        </a:rPr>
                        <a:t>behaviour</a:t>
                      </a:r>
                      <a:r>
                        <a:rPr lang="en-US" sz="1000" b="0" dirty="0">
                          <a:solidFill>
                            <a:schemeClr val="tx1"/>
                          </a:solidFill>
                        </a:rPr>
                        <a:t>; identify a range of ways to report concerns about content and contact</a:t>
                      </a:r>
                    </a:p>
                    <a:p>
                      <a:endParaRPr lang="en-US" sz="1000" dirty="0">
                        <a:solidFill>
                          <a:schemeClr val="tx1"/>
                        </a:solidFill>
                      </a:endParaRPr>
                    </a:p>
                    <a:p>
                      <a:endParaRPr lang="en-US" sz="1000" dirty="0">
                        <a:solidFill>
                          <a:schemeClr val="tx1"/>
                        </a:solidFill>
                      </a:endParaRPr>
                    </a:p>
                    <a:p>
                      <a:endParaRPr lang="en-GB" sz="10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4721055"/>
                  </a:ext>
                </a:extLst>
              </a:tr>
            </a:tbl>
          </a:graphicData>
        </a:graphic>
      </p:graphicFrame>
      <p:pic>
        <p:nvPicPr>
          <p:cNvPr id="2" name="Picture 1">
            <a:extLst>
              <a:ext uri="{FF2B5EF4-FFF2-40B4-BE49-F238E27FC236}">
                <a16:creationId xmlns:a16="http://schemas.microsoft.com/office/drawing/2014/main" id="{B3D1E8A4-925F-4654-839D-C6175FFDB10F}"/>
              </a:ext>
            </a:extLst>
          </p:cNvPr>
          <p:cNvPicPr>
            <a:picLocks noChangeAspect="1"/>
          </p:cNvPicPr>
          <p:nvPr/>
        </p:nvPicPr>
        <p:blipFill>
          <a:blip r:embed="rId2"/>
          <a:stretch>
            <a:fillRect/>
          </a:stretch>
        </p:blipFill>
        <p:spPr>
          <a:xfrm>
            <a:off x="226252" y="242530"/>
            <a:ext cx="2133785" cy="603556"/>
          </a:xfrm>
          <a:prstGeom prst="rect">
            <a:avLst/>
          </a:prstGeom>
        </p:spPr>
      </p:pic>
    </p:spTree>
    <p:extLst>
      <p:ext uri="{BB962C8B-B14F-4D97-AF65-F5344CB8AC3E}">
        <p14:creationId xmlns:p14="http://schemas.microsoft.com/office/powerpoint/2010/main" val="1545754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6285FD4-AC46-7EA7-9326-AC93CBF28400}"/>
              </a:ext>
            </a:extLst>
          </p:cNvPr>
          <p:cNvPicPr>
            <a:picLocks noChangeAspect="1"/>
          </p:cNvPicPr>
          <p:nvPr/>
        </p:nvPicPr>
        <p:blipFill>
          <a:blip r:embed="rId2"/>
          <a:stretch>
            <a:fillRect/>
          </a:stretch>
        </p:blipFill>
        <p:spPr>
          <a:xfrm>
            <a:off x="135466" y="91868"/>
            <a:ext cx="11938001" cy="5427189"/>
          </a:xfrm>
          <a:prstGeom prst="rect">
            <a:avLst/>
          </a:prstGeom>
          <a:solidFill>
            <a:schemeClr val="bg1"/>
          </a:solidFill>
        </p:spPr>
      </p:pic>
      <p:graphicFrame>
        <p:nvGraphicFramePr>
          <p:cNvPr id="6" name="Table 5">
            <a:extLst>
              <a:ext uri="{FF2B5EF4-FFF2-40B4-BE49-F238E27FC236}">
                <a16:creationId xmlns:a16="http://schemas.microsoft.com/office/drawing/2014/main" id="{272786EE-BE4E-2031-6104-BE9E85379688}"/>
              </a:ext>
            </a:extLst>
          </p:cNvPr>
          <p:cNvGraphicFramePr>
            <a:graphicFrameLocks noGrp="1"/>
          </p:cNvGraphicFramePr>
          <p:nvPr>
            <p:extLst>
              <p:ext uri="{D42A27DB-BD31-4B8C-83A1-F6EECF244321}">
                <p14:modId xmlns:p14="http://schemas.microsoft.com/office/powerpoint/2010/main" val="3099569011"/>
              </p:ext>
            </p:extLst>
          </p:nvPr>
        </p:nvGraphicFramePr>
        <p:xfrm>
          <a:off x="279912" y="1365831"/>
          <a:ext cx="11632176" cy="3578087"/>
        </p:xfrm>
        <a:graphic>
          <a:graphicData uri="http://schemas.openxmlformats.org/drawingml/2006/table">
            <a:tbl>
              <a:tblPr firstRow="1" bandRow="1">
                <a:tableStyleId>{5C22544A-7EE6-4342-B048-85BDC9FD1C3A}</a:tableStyleId>
              </a:tblPr>
              <a:tblGrid>
                <a:gridCol w="2908044">
                  <a:extLst>
                    <a:ext uri="{9D8B030D-6E8A-4147-A177-3AD203B41FA5}">
                      <a16:colId xmlns:a16="http://schemas.microsoft.com/office/drawing/2014/main" val="1621784743"/>
                    </a:ext>
                  </a:extLst>
                </a:gridCol>
                <a:gridCol w="2908044">
                  <a:extLst>
                    <a:ext uri="{9D8B030D-6E8A-4147-A177-3AD203B41FA5}">
                      <a16:colId xmlns:a16="http://schemas.microsoft.com/office/drawing/2014/main" val="73837857"/>
                    </a:ext>
                  </a:extLst>
                </a:gridCol>
                <a:gridCol w="2908044">
                  <a:extLst>
                    <a:ext uri="{9D8B030D-6E8A-4147-A177-3AD203B41FA5}">
                      <a16:colId xmlns:a16="http://schemas.microsoft.com/office/drawing/2014/main" val="1237030888"/>
                    </a:ext>
                  </a:extLst>
                </a:gridCol>
                <a:gridCol w="2908044">
                  <a:extLst>
                    <a:ext uri="{9D8B030D-6E8A-4147-A177-3AD203B41FA5}">
                      <a16:colId xmlns:a16="http://schemas.microsoft.com/office/drawing/2014/main" val="3905725497"/>
                    </a:ext>
                  </a:extLst>
                </a:gridCol>
              </a:tblGrid>
              <a:tr h="286247">
                <a:tc>
                  <a:txBody>
                    <a:bodyPr/>
                    <a:lstStyle/>
                    <a:p>
                      <a:pPr algn="ctr"/>
                      <a:r>
                        <a:rPr lang="en-GB" sz="1100" dirty="0">
                          <a:solidFill>
                            <a:schemeClr val="tx1"/>
                          </a:solidFill>
                        </a:rPr>
                        <a:t>Pegasus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Unicorn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Phoenix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Griffin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327240236"/>
                  </a:ext>
                </a:extLst>
              </a:tr>
              <a:tr h="370840">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pPr marL="171450" indent="-171450">
                        <a:buFont typeface="Arial" panose="020B0604020202020204" pitchFamily="34" charset="0"/>
                        <a:buChar char="•"/>
                      </a:pPr>
                      <a:r>
                        <a:rPr lang="en-GB" sz="1000" dirty="0"/>
                        <a:t>Identify what things count as personal information</a:t>
                      </a:r>
                    </a:p>
                    <a:p>
                      <a:pPr marL="171450" indent="-171450">
                        <a:buFont typeface="Arial" panose="020B0604020202020204" pitchFamily="34" charset="0"/>
                        <a:buChar char="•"/>
                      </a:pPr>
                      <a:r>
                        <a:rPr lang="en-GB" sz="1000" dirty="0"/>
                        <a:t>Identify what is appropriate and inappropriate behaviour on the internet</a:t>
                      </a:r>
                    </a:p>
                    <a:p>
                      <a:pPr marL="171450" indent="-171450">
                        <a:buFont typeface="Arial" panose="020B0604020202020204" pitchFamily="34" charset="0"/>
                        <a:buChar char="•"/>
                      </a:pPr>
                      <a:r>
                        <a:rPr lang="en-GB" sz="1000" dirty="0"/>
                        <a:t>Agree and follow sensible online safety rules e.g. taking pictures, sharing information, storing passwords</a:t>
                      </a:r>
                    </a:p>
                    <a:p>
                      <a:pPr marL="171450" indent="-171450">
                        <a:buFont typeface="Arial" panose="020B0604020202020204" pitchFamily="34" charset="0"/>
                        <a:buChar char="•"/>
                      </a:pPr>
                      <a:r>
                        <a:rPr lang="en-GB" sz="1000" dirty="0"/>
                        <a:t>Seek help from an adult when they see something that is unexpected or worrying</a:t>
                      </a:r>
                    </a:p>
                    <a:p>
                      <a:pPr marL="171450" indent="-171450">
                        <a:buFont typeface="Arial" panose="020B0604020202020204" pitchFamily="34" charset="0"/>
                        <a:buChar char="•"/>
                      </a:pPr>
                      <a:r>
                        <a:rPr lang="en-GB" sz="1000" dirty="0"/>
                        <a:t>Demonstrate how to safely open and close applications and log on and log off from websites</a:t>
                      </a:r>
                    </a:p>
                    <a:p>
                      <a:pPr marL="171450" indent="-171450">
                        <a:buFont typeface="Arial" panose="020B0604020202020204" pitchFamily="34" charset="0"/>
                        <a:buChar char="•"/>
                      </a:pPr>
                      <a:r>
                        <a:rPr lang="en-GB" sz="1000" dirty="0"/>
                        <a:t>Use key vocabulary to demonstrate knowledge and understanding in this strand e.g. safe, meet, accept, reliable, tell, online, trusted, adult, information, safety, personal, key, question, tell, safe, share, stranger, danger, internet</a:t>
                      </a:r>
                      <a:br>
                        <a:rPr lang="en-GB" sz="1000" dirty="0"/>
                      </a:br>
                      <a:endParaRPr lang="en-GB" sz="1000" dirty="0"/>
                    </a:p>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pPr marL="171450" indent="-171450">
                        <a:buFont typeface="Arial" panose="020B0604020202020204" pitchFamily="34" charset="0"/>
                        <a:buChar char="•"/>
                      </a:pPr>
                      <a:r>
                        <a:rPr lang="en-GB" sz="1000" dirty="0"/>
                        <a:t>Reflect on our own digital footprint and behaviour online</a:t>
                      </a:r>
                    </a:p>
                    <a:p>
                      <a:pPr marL="171450" indent="-171450">
                        <a:buFont typeface="Arial" panose="020B0604020202020204" pitchFamily="34" charset="0"/>
                        <a:buChar char="•"/>
                      </a:pPr>
                      <a:r>
                        <a:rPr lang="en-GB" sz="1000" dirty="0"/>
                        <a:t>Identify what is appropriate and inappropriate behaviour on the internet, recognising the term cyberbullying</a:t>
                      </a:r>
                    </a:p>
                    <a:p>
                      <a:pPr marL="171450" indent="-171450">
                        <a:buFont typeface="Arial" panose="020B0604020202020204" pitchFamily="34" charset="0"/>
                        <a:buChar char="•"/>
                      </a:pPr>
                      <a:r>
                        <a:rPr lang="en-GB" sz="1000" dirty="0"/>
                        <a:t>Agree and follow sensible online safety rules e.g. taking pictures, sharing information, storing passwords</a:t>
                      </a:r>
                    </a:p>
                    <a:p>
                      <a:pPr marL="171450" indent="-171450">
                        <a:buFont typeface="Arial" panose="020B0604020202020204" pitchFamily="34" charset="0"/>
                        <a:buChar char="•"/>
                      </a:pPr>
                      <a:r>
                        <a:rPr lang="en-GB" sz="1000" dirty="0"/>
                        <a:t>Seek help from an adult when they see something that is unexpected or worrying</a:t>
                      </a:r>
                    </a:p>
                    <a:p>
                      <a:pPr marL="171450" indent="-171450">
                        <a:buFont typeface="Arial" panose="020B0604020202020204" pitchFamily="34" charset="0"/>
                        <a:buChar char="•"/>
                      </a:pPr>
                      <a:r>
                        <a:rPr lang="en-GB" sz="1000" dirty="0"/>
                        <a:t>Demonstrate understanding of age-appropriate website and adverts</a:t>
                      </a:r>
                    </a:p>
                    <a:p>
                      <a:pPr marL="171450" indent="-171450">
                        <a:buFont typeface="Arial" panose="020B0604020202020204" pitchFamily="34" charset="0"/>
                        <a:buChar char="•"/>
                      </a:pPr>
                      <a:r>
                        <a:rPr lang="en-GB" sz="1000" dirty="0"/>
                        <a:t>Use key vocabulary to demonstrate knowledge and understanding in this strand: sage, meet, accept, reliable, tell, online, trusted, adult, information, safety, personal, internet, world wide web, communicate, message, social media, email, password, cyberbullying/bullying, plagiarism, profiles, account, private, public</a:t>
                      </a:r>
                    </a:p>
                    <a:p>
                      <a:pPr marL="171450" indent="-171450">
                        <a:buFont typeface="Arial" panose="020B0604020202020204" pitchFamily="34" charset="0"/>
                        <a:buChar char="•"/>
                      </a:pP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pPr marL="171450" indent="-171450">
                        <a:buFont typeface="Arial" panose="020B0604020202020204" pitchFamily="34" charset="0"/>
                        <a:buChar char="•"/>
                      </a:pPr>
                      <a:r>
                        <a:rPr lang="en-GB" sz="1000" dirty="0"/>
                        <a:t>Protect our passwords and other personal information</a:t>
                      </a:r>
                    </a:p>
                    <a:p>
                      <a:pPr marL="171450" indent="-171450">
                        <a:buFont typeface="Arial" panose="020B0604020202020204" pitchFamily="34" charset="0"/>
                        <a:buChar char="•"/>
                      </a:pPr>
                      <a:r>
                        <a:rPr lang="en-GB" sz="1000" dirty="0"/>
                        <a:t>Be a good online citizen and friend</a:t>
                      </a:r>
                    </a:p>
                    <a:p>
                      <a:pPr marL="171450" indent="-171450">
                        <a:buFont typeface="Arial" panose="020B0604020202020204" pitchFamily="34" charset="0"/>
                        <a:buChar char="•"/>
                      </a:pPr>
                      <a:r>
                        <a:rPr lang="en-GB" sz="1000" dirty="0"/>
                        <a:t>Judge what sort of privacy settings might be relevant to reducing different risks</a:t>
                      </a:r>
                    </a:p>
                    <a:p>
                      <a:pPr marL="171450" indent="-171450">
                        <a:buFont typeface="Arial" panose="020B0604020202020204" pitchFamily="34" charset="0"/>
                        <a:buChar char="•"/>
                      </a:pPr>
                      <a:r>
                        <a:rPr lang="en-GB" sz="1000" dirty="0"/>
                        <a:t>Seek help from an adult when they see something that is unexpected or worrying</a:t>
                      </a:r>
                    </a:p>
                    <a:p>
                      <a:pPr marL="171450" indent="-171450">
                        <a:buFont typeface="Arial" panose="020B0604020202020204" pitchFamily="34" charset="0"/>
                        <a:buChar char="•"/>
                      </a:pPr>
                      <a:r>
                        <a:rPr lang="en-GB" sz="1000" dirty="0"/>
                        <a:t>Discuss scenarios involving online risks</a:t>
                      </a:r>
                    </a:p>
                    <a:p>
                      <a:pPr marL="171450" indent="-171450">
                        <a:buFont typeface="Arial" panose="020B0604020202020204" pitchFamily="34" charset="0"/>
                        <a:buChar char="•"/>
                      </a:pPr>
                      <a:r>
                        <a:rPr lang="en-GB" sz="1000" dirty="0"/>
                        <a:t>Use key vocabulary to demonstrate knowledge and understanding in this strand  e.g. spam, link, privacy, virus, scam, </a:t>
                      </a:r>
                      <a:r>
                        <a:rPr lang="en-GB" sz="1000" dirty="0" err="1"/>
                        <a:t>phising</a:t>
                      </a:r>
                      <a:r>
                        <a:rPr lang="en-GB" sz="1000" dirty="0"/>
                        <a:t>, inbox, junk, sender, subject, secure, safe, account, online, private, social media, adverts, cyberbullying, reporting, anonymous, victim, fraud/fraudulent, policy, private/personal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4133277"/>
                  </a:ext>
                </a:extLst>
              </a:tr>
            </a:tbl>
          </a:graphicData>
        </a:graphic>
      </p:graphicFrame>
      <p:graphicFrame>
        <p:nvGraphicFramePr>
          <p:cNvPr id="4" name="Table 3">
            <a:extLst>
              <a:ext uri="{FF2B5EF4-FFF2-40B4-BE49-F238E27FC236}">
                <a16:creationId xmlns:a16="http://schemas.microsoft.com/office/drawing/2014/main" id="{6F6A331E-1043-2189-A02E-DAD63F89EB16}"/>
              </a:ext>
            </a:extLst>
          </p:cNvPr>
          <p:cNvGraphicFramePr>
            <a:graphicFrameLocks noGrp="1"/>
          </p:cNvGraphicFramePr>
          <p:nvPr>
            <p:extLst>
              <p:ext uri="{D42A27DB-BD31-4B8C-83A1-F6EECF244321}">
                <p14:modId xmlns:p14="http://schemas.microsoft.com/office/powerpoint/2010/main" val="1031658680"/>
              </p:ext>
            </p:extLst>
          </p:nvPr>
        </p:nvGraphicFramePr>
        <p:xfrm>
          <a:off x="279911" y="926765"/>
          <a:ext cx="11632175" cy="304800"/>
        </p:xfrm>
        <a:graphic>
          <a:graphicData uri="http://schemas.openxmlformats.org/drawingml/2006/table">
            <a:tbl>
              <a:tblPr firstRow="1" bandRow="1">
                <a:tableStyleId>{5C22544A-7EE6-4342-B048-85BDC9FD1C3A}</a:tableStyleId>
              </a:tblPr>
              <a:tblGrid>
                <a:gridCol w="11632175">
                  <a:extLst>
                    <a:ext uri="{9D8B030D-6E8A-4147-A177-3AD203B41FA5}">
                      <a16:colId xmlns:a16="http://schemas.microsoft.com/office/drawing/2014/main" val="690321205"/>
                    </a:ext>
                  </a:extLst>
                </a:gridCol>
              </a:tblGrid>
              <a:tr h="118688">
                <a:tc>
                  <a:txBody>
                    <a:bodyPr/>
                    <a:lstStyle/>
                    <a:p>
                      <a:pPr algn="ctr"/>
                      <a:r>
                        <a:rPr lang="en-GB" sz="1400" dirty="0"/>
                        <a:t>E-safety</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rgbClr val="0070C0"/>
                    </a:solidFill>
                  </a:tcPr>
                </a:tc>
                <a:extLst>
                  <a:ext uri="{0D108BD9-81ED-4DB2-BD59-A6C34878D82A}">
                    <a16:rowId xmlns:a16="http://schemas.microsoft.com/office/drawing/2014/main" val="3926977004"/>
                  </a:ext>
                </a:extLst>
              </a:tr>
            </a:tbl>
          </a:graphicData>
        </a:graphic>
      </p:graphicFrame>
    </p:spTree>
    <p:extLst>
      <p:ext uri="{BB962C8B-B14F-4D97-AF65-F5344CB8AC3E}">
        <p14:creationId xmlns:p14="http://schemas.microsoft.com/office/powerpoint/2010/main" val="130791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DBCB9C-A435-CF77-AE40-B3D4DCBC2EEB}"/>
              </a:ext>
            </a:extLst>
          </p:cNvPr>
          <p:cNvPicPr>
            <a:picLocks noChangeAspect="1"/>
          </p:cNvPicPr>
          <p:nvPr/>
        </p:nvPicPr>
        <p:blipFill>
          <a:blip r:embed="rId2"/>
          <a:stretch>
            <a:fillRect/>
          </a:stretch>
        </p:blipFill>
        <p:spPr>
          <a:xfrm>
            <a:off x="118074" y="557535"/>
            <a:ext cx="11949196" cy="5742930"/>
          </a:xfrm>
          <a:prstGeom prst="rect">
            <a:avLst/>
          </a:prstGeom>
        </p:spPr>
      </p:pic>
      <p:graphicFrame>
        <p:nvGraphicFramePr>
          <p:cNvPr id="6" name="Table 6">
            <a:extLst>
              <a:ext uri="{FF2B5EF4-FFF2-40B4-BE49-F238E27FC236}">
                <a16:creationId xmlns:a16="http://schemas.microsoft.com/office/drawing/2014/main" id="{CF0D9B3B-A264-FB88-D303-156BA59EC241}"/>
              </a:ext>
            </a:extLst>
          </p:cNvPr>
          <p:cNvGraphicFramePr>
            <a:graphicFrameLocks noGrp="1"/>
          </p:cNvGraphicFramePr>
          <p:nvPr>
            <p:extLst>
              <p:ext uri="{D42A27DB-BD31-4B8C-83A1-F6EECF244321}">
                <p14:modId xmlns:p14="http://schemas.microsoft.com/office/powerpoint/2010/main" val="3574507789"/>
              </p:ext>
            </p:extLst>
          </p:nvPr>
        </p:nvGraphicFramePr>
        <p:xfrm>
          <a:off x="401510" y="1673860"/>
          <a:ext cx="11382324" cy="3510280"/>
        </p:xfrm>
        <a:graphic>
          <a:graphicData uri="http://schemas.openxmlformats.org/drawingml/2006/table">
            <a:tbl>
              <a:tblPr firstRow="1" bandRow="1">
                <a:tableStyleId>{5C22544A-7EE6-4342-B048-85BDC9FD1C3A}</a:tableStyleId>
              </a:tblPr>
              <a:tblGrid>
                <a:gridCol w="2845581">
                  <a:extLst>
                    <a:ext uri="{9D8B030D-6E8A-4147-A177-3AD203B41FA5}">
                      <a16:colId xmlns:a16="http://schemas.microsoft.com/office/drawing/2014/main" val="1842814026"/>
                    </a:ext>
                  </a:extLst>
                </a:gridCol>
                <a:gridCol w="2845581">
                  <a:extLst>
                    <a:ext uri="{9D8B030D-6E8A-4147-A177-3AD203B41FA5}">
                      <a16:colId xmlns:a16="http://schemas.microsoft.com/office/drawing/2014/main" val="3579867143"/>
                    </a:ext>
                  </a:extLst>
                </a:gridCol>
                <a:gridCol w="2845581">
                  <a:extLst>
                    <a:ext uri="{9D8B030D-6E8A-4147-A177-3AD203B41FA5}">
                      <a16:colId xmlns:a16="http://schemas.microsoft.com/office/drawing/2014/main" val="2766625253"/>
                    </a:ext>
                  </a:extLst>
                </a:gridCol>
                <a:gridCol w="2845581">
                  <a:extLst>
                    <a:ext uri="{9D8B030D-6E8A-4147-A177-3AD203B41FA5}">
                      <a16:colId xmlns:a16="http://schemas.microsoft.com/office/drawing/2014/main" val="1021632791"/>
                    </a:ext>
                  </a:extLst>
                </a:gridCol>
              </a:tblGrid>
              <a:tr h="370840">
                <a:tc>
                  <a:txBody>
                    <a:bodyPr/>
                    <a:lstStyle/>
                    <a:p>
                      <a:pPr algn="ctr"/>
                      <a:r>
                        <a:rPr lang="en-GB" sz="1100" dirty="0">
                          <a:solidFill>
                            <a:schemeClr val="tx1"/>
                          </a:solidFill>
                        </a:rPr>
                        <a:t>Pegasus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Unicorn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Phoenix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Griffin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627217591"/>
                  </a:ext>
                </a:extLst>
              </a:tr>
              <a:tr h="370840">
                <a:tc>
                  <a:txBody>
                    <a:bodyPr/>
                    <a:lstStyle/>
                    <a:p>
                      <a:r>
                        <a:rPr lang="en-GB" sz="1000" dirty="0"/>
                        <a:t>3-4 Years</a:t>
                      </a:r>
                    </a:p>
                    <a:p>
                      <a:endParaRPr lang="en-GB" sz="1000" dirty="0"/>
                    </a:p>
                    <a:p>
                      <a:r>
                        <a:rPr lang="en-GB" sz="1000" dirty="0"/>
                        <a:t>We will:</a:t>
                      </a:r>
                    </a:p>
                    <a:p>
                      <a:r>
                        <a:rPr lang="en-GB" sz="1000" dirty="0"/>
                        <a:t>Explore how things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pPr marL="171450" indent="-171450">
                        <a:buFont typeface="Arial" panose="020B0604020202020204" pitchFamily="34" charset="0"/>
                        <a:buChar char="•"/>
                      </a:pPr>
                      <a:r>
                        <a:rPr lang="en-GB" sz="1000" dirty="0"/>
                        <a:t>Recognise ways that technology is used in the home and community e.g. taking photos, blogs, shopping</a:t>
                      </a:r>
                    </a:p>
                    <a:p>
                      <a:pPr marL="171450" indent="-171450">
                        <a:buFont typeface="Arial" panose="020B0604020202020204" pitchFamily="34" charset="0"/>
                        <a:buChar char="•"/>
                      </a:pPr>
                      <a:r>
                        <a:rPr lang="en-GB" sz="1000" dirty="0"/>
                        <a:t>Use links to websites to find information</a:t>
                      </a:r>
                    </a:p>
                    <a:p>
                      <a:pPr marL="171450" indent="-171450">
                        <a:buFont typeface="Arial" panose="020B0604020202020204" pitchFamily="34" charset="0"/>
                        <a:buChar char="•"/>
                      </a:pPr>
                      <a:r>
                        <a:rPr lang="en-GB" sz="1000" dirty="0"/>
                        <a:t>Recognise age-appropriate websites</a:t>
                      </a:r>
                    </a:p>
                    <a:p>
                      <a:pPr marL="171450" indent="-171450">
                        <a:buFont typeface="Arial" panose="020B0604020202020204" pitchFamily="34" charset="0"/>
                        <a:buChar char="•"/>
                      </a:pPr>
                      <a:r>
                        <a:rPr lang="en-GB" sz="1000" dirty="0"/>
                        <a:t>Use safe search filter</a:t>
                      </a:r>
                    </a:p>
                    <a:p>
                      <a:pPr marL="171450" indent="-171450">
                        <a:buFont typeface="Arial" panose="020B0604020202020204" pitchFamily="34" charset="0"/>
                        <a:buChar char="•"/>
                      </a:pPr>
                      <a:r>
                        <a:rPr lang="en-GB" sz="1000" dirty="0"/>
                        <a:t>Use key vocabulary to demonstrate knowledge and understanding in this strand e.g. filter, Google, search engine, image, keyboard, email, internet, subject, address, communicate, sender, safe, secure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pPr marL="171450" indent="-171450">
                        <a:buFont typeface="Arial" panose="020B0604020202020204" pitchFamily="34" charset="0"/>
                        <a:buChar char="•"/>
                      </a:pPr>
                      <a:r>
                        <a:rPr lang="en-GB" sz="1000" dirty="0"/>
                        <a:t>Explain ways to communicate with others online</a:t>
                      </a:r>
                    </a:p>
                    <a:p>
                      <a:pPr marL="171450" indent="-171450">
                        <a:buFont typeface="Arial" panose="020B0604020202020204" pitchFamily="34" charset="0"/>
                        <a:buChar char="•"/>
                      </a:pPr>
                      <a:r>
                        <a:rPr lang="en-GB" sz="1000" dirty="0"/>
                        <a:t>Describe the world wide web as the part of the internet that contains websites</a:t>
                      </a:r>
                    </a:p>
                    <a:p>
                      <a:pPr marL="171450" indent="-171450">
                        <a:buFont typeface="Arial" panose="020B0604020202020204" pitchFamily="34" charset="0"/>
                        <a:buChar char="•"/>
                      </a:pPr>
                      <a:r>
                        <a:rPr lang="en-GB" sz="1000" dirty="0"/>
                        <a:t>Add website to a favourites list</a:t>
                      </a:r>
                    </a:p>
                    <a:p>
                      <a:pPr marL="171450" indent="-171450">
                        <a:buFont typeface="Arial" panose="020B0604020202020204" pitchFamily="34" charset="0"/>
                        <a:buChar char="•"/>
                      </a:pPr>
                      <a:r>
                        <a:rPr lang="en-GB" sz="1000" dirty="0"/>
                        <a:t>Use search tools to find and use an appropriate website and content</a:t>
                      </a:r>
                    </a:p>
                    <a:p>
                      <a:pPr marL="171450" indent="-171450">
                        <a:buFont typeface="Arial" panose="020B0604020202020204" pitchFamily="34" charset="0"/>
                        <a:buChar char="•"/>
                      </a:pPr>
                      <a:r>
                        <a:rPr lang="en-GB" sz="1000" dirty="0"/>
                        <a:t>Use strategies to improve results when searching online</a:t>
                      </a:r>
                    </a:p>
                    <a:p>
                      <a:pPr marL="171450" indent="-171450">
                        <a:buFont typeface="Arial" panose="020B0604020202020204" pitchFamily="34" charset="0"/>
                        <a:buChar char="•"/>
                      </a:pPr>
                      <a:r>
                        <a:rPr lang="en-GB" sz="1000" dirty="0"/>
                        <a:t>Use key vocabulary to demonstrate knowledge and understanding in this strand e.g. filter, Google, search engine, image, keyboard, email, subject, address, communicate, sender, safe, secure, internet, world wide web, social media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pPr marL="171450" indent="-171450">
                        <a:buFont typeface="Arial" panose="020B0604020202020204" pitchFamily="34" charset="0"/>
                        <a:buChar char="•"/>
                      </a:pPr>
                      <a:r>
                        <a:rPr lang="en-GB" sz="1000" dirty="0"/>
                        <a:t>Search for information using appropriate websites and advanced search functions within Google</a:t>
                      </a:r>
                    </a:p>
                    <a:p>
                      <a:pPr marL="171450" indent="-171450">
                        <a:buFont typeface="Arial" panose="020B0604020202020204" pitchFamily="34" charset="0"/>
                        <a:buChar char="•"/>
                      </a:pPr>
                      <a:r>
                        <a:rPr lang="en-GB" sz="1000"/>
                        <a:t>Use strategies </a:t>
                      </a:r>
                      <a:r>
                        <a:rPr lang="en-GB" sz="1000" dirty="0"/>
                        <a:t>to check the reliability of information (cross check with another source such as book)</a:t>
                      </a:r>
                    </a:p>
                    <a:p>
                      <a:pPr marL="171450" indent="-171450">
                        <a:buFont typeface="Arial" panose="020B0604020202020204" pitchFamily="34" charset="0"/>
                        <a:buChar char="•"/>
                      </a:pPr>
                      <a:r>
                        <a:rPr lang="en-GB" sz="1000" dirty="0"/>
                        <a:t>Talk about the way search results are selected and ranked</a:t>
                      </a:r>
                    </a:p>
                    <a:p>
                      <a:pPr marL="171450" indent="-171450">
                        <a:buFont typeface="Arial" panose="020B0604020202020204" pitchFamily="34" charset="0"/>
                        <a:buChar char="•"/>
                      </a:pPr>
                      <a:r>
                        <a:rPr lang="en-GB" sz="1000" dirty="0"/>
                        <a:t>Check the reliability of a website, including the photos on site</a:t>
                      </a:r>
                    </a:p>
                    <a:p>
                      <a:pPr marL="171450" indent="-171450">
                        <a:buFont typeface="Arial" panose="020B0604020202020204" pitchFamily="34" charset="0"/>
                        <a:buChar char="•"/>
                      </a:pPr>
                      <a:r>
                        <a:rPr lang="en-GB" sz="1000" dirty="0"/>
                        <a:t>Tell you about copyright and acknowledge the sources of information</a:t>
                      </a:r>
                    </a:p>
                    <a:p>
                      <a:pPr marL="171450" indent="-171450">
                        <a:buFont typeface="Arial" panose="020B0604020202020204" pitchFamily="34" charset="0"/>
                        <a:buChar char="•"/>
                      </a:pPr>
                      <a:r>
                        <a:rPr lang="en-GB" sz="1000" dirty="0"/>
                        <a:t>Use key vocabulary to demonstrate knowledge and understanding in this strand e.g. world wide web, search, search engine, advanced search, results, Google, browser, terms of use, bias, authority, citation, plagiarism, source, website, secure, https, site, domain, website, browser, address bar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9800246"/>
                  </a:ext>
                </a:extLst>
              </a:tr>
            </a:tbl>
          </a:graphicData>
        </a:graphic>
      </p:graphicFrame>
      <p:graphicFrame>
        <p:nvGraphicFramePr>
          <p:cNvPr id="7" name="Table 6">
            <a:extLst>
              <a:ext uri="{FF2B5EF4-FFF2-40B4-BE49-F238E27FC236}">
                <a16:creationId xmlns:a16="http://schemas.microsoft.com/office/drawing/2014/main" id="{816CCC48-981D-714B-7D8D-3C63ADB1BA54}"/>
              </a:ext>
            </a:extLst>
          </p:cNvPr>
          <p:cNvGraphicFramePr>
            <a:graphicFrameLocks noGrp="1"/>
          </p:cNvGraphicFramePr>
          <p:nvPr>
            <p:extLst>
              <p:ext uri="{D42A27DB-BD31-4B8C-83A1-F6EECF244321}">
                <p14:modId xmlns:p14="http://schemas.microsoft.com/office/powerpoint/2010/main" val="2273552169"/>
              </p:ext>
            </p:extLst>
          </p:nvPr>
        </p:nvGraphicFramePr>
        <p:xfrm>
          <a:off x="401510" y="1206467"/>
          <a:ext cx="11313888" cy="304800"/>
        </p:xfrm>
        <a:graphic>
          <a:graphicData uri="http://schemas.openxmlformats.org/drawingml/2006/table">
            <a:tbl>
              <a:tblPr firstRow="1" bandRow="1">
                <a:tableStyleId>{5C22544A-7EE6-4342-B048-85BDC9FD1C3A}</a:tableStyleId>
              </a:tblPr>
              <a:tblGrid>
                <a:gridCol w="11313888">
                  <a:extLst>
                    <a:ext uri="{9D8B030D-6E8A-4147-A177-3AD203B41FA5}">
                      <a16:colId xmlns:a16="http://schemas.microsoft.com/office/drawing/2014/main" val="690321205"/>
                    </a:ext>
                  </a:extLst>
                </a:gridCol>
              </a:tblGrid>
              <a:tr h="118688">
                <a:tc>
                  <a:txBody>
                    <a:bodyPr/>
                    <a:lstStyle/>
                    <a:p>
                      <a:pPr algn="ctr"/>
                      <a:r>
                        <a:rPr lang="en-GB" sz="1400" dirty="0"/>
                        <a:t>Using Technology</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rgbClr val="0070C0"/>
                    </a:solidFill>
                  </a:tcPr>
                </a:tc>
                <a:extLst>
                  <a:ext uri="{0D108BD9-81ED-4DB2-BD59-A6C34878D82A}">
                    <a16:rowId xmlns:a16="http://schemas.microsoft.com/office/drawing/2014/main" val="3926977004"/>
                  </a:ext>
                </a:extLst>
              </a:tr>
            </a:tbl>
          </a:graphicData>
        </a:graphic>
      </p:graphicFrame>
    </p:spTree>
    <p:extLst>
      <p:ext uri="{BB962C8B-B14F-4D97-AF65-F5344CB8AC3E}">
        <p14:creationId xmlns:p14="http://schemas.microsoft.com/office/powerpoint/2010/main" val="48518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Diagonal Corners Rounded 6">
            <a:extLst>
              <a:ext uri="{FF2B5EF4-FFF2-40B4-BE49-F238E27FC236}">
                <a16:creationId xmlns:a16="http://schemas.microsoft.com/office/drawing/2014/main" id="{22B229B0-B468-47EE-80C2-4071927868D5}"/>
              </a:ext>
            </a:extLst>
          </p:cNvPr>
          <p:cNvSpPr/>
          <p:nvPr/>
        </p:nvSpPr>
        <p:spPr>
          <a:xfrm>
            <a:off x="133190" y="407772"/>
            <a:ext cx="11925620" cy="4956164"/>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4" name="Table 3">
            <a:extLst>
              <a:ext uri="{FF2B5EF4-FFF2-40B4-BE49-F238E27FC236}">
                <a16:creationId xmlns:a16="http://schemas.microsoft.com/office/drawing/2014/main" id="{D8095370-0B0A-CB57-CE2E-D48F4ACD4BBF}"/>
              </a:ext>
            </a:extLst>
          </p:cNvPr>
          <p:cNvGraphicFramePr>
            <a:graphicFrameLocks noGrp="1"/>
          </p:cNvGraphicFramePr>
          <p:nvPr>
            <p:extLst>
              <p:ext uri="{D42A27DB-BD31-4B8C-83A1-F6EECF244321}">
                <p14:modId xmlns:p14="http://schemas.microsoft.com/office/powerpoint/2010/main" val="2083226392"/>
              </p:ext>
            </p:extLst>
          </p:nvPr>
        </p:nvGraphicFramePr>
        <p:xfrm>
          <a:off x="279911" y="1187501"/>
          <a:ext cx="11632177" cy="3576320"/>
        </p:xfrm>
        <a:graphic>
          <a:graphicData uri="http://schemas.openxmlformats.org/drawingml/2006/table">
            <a:tbl>
              <a:tblPr firstRow="1" bandRow="1">
                <a:tableStyleId>{5C22544A-7EE6-4342-B048-85BDC9FD1C3A}</a:tableStyleId>
              </a:tblPr>
              <a:tblGrid>
                <a:gridCol w="2708446">
                  <a:extLst>
                    <a:ext uri="{9D8B030D-6E8A-4147-A177-3AD203B41FA5}">
                      <a16:colId xmlns:a16="http://schemas.microsoft.com/office/drawing/2014/main" val="2576138620"/>
                    </a:ext>
                  </a:extLst>
                </a:gridCol>
                <a:gridCol w="2974577">
                  <a:extLst>
                    <a:ext uri="{9D8B030D-6E8A-4147-A177-3AD203B41FA5}">
                      <a16:colId xmlns:a16="http://schemas.microsoft.com/office/drawing/2014/main" val="119729184"/>
                    </a:ext>
                  </a:extLst>
                </a:gridCol>
                <a:gridCol w="2974577">
                  <a:extLst>
                    <a:ext uri="{9D8B030D-6E8A-4147-A177-3AD203B41FA5}">
                      <a16:colId xmlns:a16="http://schemas.microsoft.com/office/drawing/2014/main" val="2126921447"/>
                    </a:ext>
                  </a:extLst>
                </a:gridCol>
                <a:gridCol w="2974577">
                  <a:extLst>
                    <a:ext uri="{9D8B030D-6E8A-4147-A177-3AD203B41FA5}">
                      <a16:colId xmlns:a16="http://schemas.microsoft.com/office/drawing/2014/main" val="1060677854"/>
                    </a:ext>
                  </a:extLst>
                </a:gridCol>
              </a:tblGrid>
              <a:tr h="370840">
                <a:tc gridSpan="4">
                  <a:txBody>
                    <a:bodyPr/>
                    <a:lstStyle/>
                    <a:p>
                      <a:pPr algn="ctr"/>
                      <a:r>
                        <a:rPr lang="en-GB" sz="1400" dirty="0"/>
                        <a:t>Algorithms and Programmes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algn="ct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2C94"/>
                    </a:solidFill>
                  </a:tcPr>
                </a:tc>
                <a:tc hMerge="1">
                  <a:txBody>
                    <a:bodyPr/>
                    <a:lstStyle/>
                    <a:p>
                      <a:pPr marL="0" indent="0" algn="ctr">
                        <a:buFont typeface="Arial" panose="020B0604020202020204" pitchFamily="34" charset="0"/>
                        <a:buNone/>
                      </a:pP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2C94"/>
                    </a:solidFill>
                  </a:tcPr>
                </a:tc>
                <a:tc hMerge="1">
                  <a:txBody>
                    <a:bodyPr/>
                    <a:lstStyle/>
                    <a:p>
                      <a:pPr marL="0" indent="0" algn="ctr">
                        <a:buFont typeface="Arial" panose="020B0604020202020204" pitchFamily="34" charset="0"/>
                        <a:buNone/>
                      </a:pP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2C94"/>
                    </a:solidFill>
                  </a:tcPr>
                </a:tc>
                <a:extLst>
                  <a:ext uri="{0D108BD9-81ED-4DB2-BD59-A6C34878D82A}">
                    <a16:rowId xmlns:a16="http://schemas.microsoft.com/office/drawing/2014/main" val="1253221974"/>
                  </a:ext>
                </a:extLst>
              </a:tr>
              <a:tr h="370840">
                <a:tc>
                  <a:txBody>
                    <a:bodyPr/>
                    <a:lstStyle/>
                    <a:p>
                      <a:pPr algn="ctr"/>
                      <a:r>
                        <a:rPr lang="en-GB" sz="1100" b="1" dirty="0">
                          <a:solidFill>
                            <a:schemeClr val="tx1"/>
                          </a:solidFill>
                        </a:rPr>
                        <a:t>Pegasus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b="1" dirty="0">
                          <a:solidFill>
                            <a:schemeClr val="tx1"/>
                          </a:solidFill>
                        </a:rPr>
                        <a:t>Unicorn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indent="0" algn="ctr">
                        <a:buFont typeface="Arial" panose="020B0604020202020204" pitchFamily="34" charset="0"/>
                        <a:buNone/>
                      </a:pPr>
                      <a:r>
                        <a:rPr lang="en-GB" sz="1100" b="1" dirty="0">
                          <a:solidFill>
                            <a:schemeClr val="tx1"/>
                          </a:solidFill>
                        </a:rPr>
                        <a:t>Phoenix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indent="0" algn="ctr">
                        <a:buFont typeface="Arial" panose="020B0604020202020204" pitchFamily="34" charset="0"/>
                        <a:buNone/>
                      </a:pPr>
                      <a:r>
                        <a:rPr lang="en-GB" sz="1100" b="1" dirty="0">
                          <a:solidFill>
                            <a:schemeClr val="tx1"/>
                          </a:solidFill>
                        </a:rPr>
                        <a:t>Griffin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99262"/>
                  </a:ext>
                </a:extLst>
              </a:tr>
              <a:tr h="370840">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pPr marL="171450" indent="-171450">
                        <a:buFont typeface="Arial" panose="020B0604020202020204" pitchFamily="34" charset="0"/>
                        <a:buChar char="•"/>
                      </a:pPr>
                      <a:r>
                        <a:rPr lang="en-GB" sz="1000" dirty="0"/>
                        <a:t>Give commands one at a time to control direction and movement, including straight, forwards, backwards, turn</a:t>
                      </a:r>
                    </a:p>
                    <a:p>
                      <a:pPr marL="171450" indent="-171450">
                        <a:buFont typeface="Arial" panose="020B0604020202020204" pitchFamily="34" charset="0"/>
                        <a:buChar char="•"/>
                      </a:pPr>
                      <a:r>
                        <a:rPr lang="en-GB" sz="1000" dirty="0"/>
                        <a:t>Control the nature of events: repeat, loops, single events and add and delete features</a:t>
                      </a:r>
                    </a:p>
                    <a:p>
                      <a:pPr marL="171450" indent="-171450">
                        <a:buFont typeface="Arial" panose="020B0604020202020204" pitchFamily="34" charset="0"/>
                        <a:buChar char="•"/>
                      </a:pPr>
                      <a:r>
                        <a:rPr lang="en-GB" sz="1000" dirty="0"/>
                        <a:t>Give a set of instructions to follow and predict what will happen</a:t>
                      </a:r>
                    </a:p>
                    <a:p>
                      <a:pPr marL="171450" indent="-171450">
                        <a:buFont typeface="Arial" panose="020B0604020202020204" pitchFamily="34" charset="0"/>
                        <a:buChar char="•"/>
                      </a:pPr>
                      <a:r>
                        <a:rPr lang="en-GB" sz="1000" dirty="0"/>
                        <a:t>Improve/change their sequence of commands by debugging</a:t>
                      </a:r>
                    </a:p>
                    <a:p>
                      <a:pPr marL="171450" indent="-171450">
                        <a:buFont typeface="Arial" panose="020B0604020202020204" pitchFamily="34" charset="0"/>
                        <a:buChar char="•"/>
                      </a:pPr>
                      <a:r>
                        <a:rPr lang="en-GB" sz="1000" dirty="0"/>
                        <a:t>Use key vocabulary to demonstrate knowledge and understanding in this strand: algorithm, instruction, order, debug, program, turn, left, right, clockwise, anticlockwise, blocks, sequence, project, repeat, repeat forever, invisible, grow, shrink</a:t>
                      </a:r>
                    </a:p>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pPr marL="171450" indent="-171450">
                        <a:buFont typeface="Arial" panose="020B0604020202020204" pitchFamily="34" charset="0"/>
                        <a:buChar char="•"/>
                      </a:pPr>
                      <a:r>
                        <a:rPr lang="en-GB" sz="1000" dirty="0"/>
                        <a:t>Use logical thinking to solve an open-ended problem by breaking it up into smaller parts</a:t>
                      </a:r>
                    </a:p>
                    <a:p>
                      <a:pPr marL="171450" indent="-171450">
                        <a:buFont typeface="Arial" panose="020B0604020202020204" pitchFamily="34" charset="0"/>
                        <a:buChar char="•"/>
                      </a:pPr>
                      <a:r>
                        <a:rPr lang="en-GB" sz="1000" dirty="0"/>
                        <a:t>Write a program, putting commands into a sequence to achieve a specific </a:t>
                      </a:r>
                      <a:r>
                        <a:rPr lang="en-GB" sz="1000" dirty="0" err="1"/>
                        <a:t>outome</a:t>
                      </a:r>
                      <a:endParaRPr lang="en-GB" sz="1000" dirty="0"/>
                    </a:p>
                    <a:p>
                      <a:pPr marL="171450" indent="-171450">
                        <a:buFont typeface="Arial" panose="020B0604020202020204" pitchFamily="34" charset="0"/>
                        <a:buChar char="•"/>
                      </a:pPr>
                      <a:r>
                        <a:rPr lang="en-GB" sz="1000" dirty="0"/>
                        <a:t>Give a set of instructions to follow and predict what will happen</a:t>
                      </a:r>
                    </a:p>
                    <a:p>
                      <a:pPr marL="171450" indent="-171450">
                        <a:buFont typeface="Arial" panose="020B0604020202020204" pitchFamily="34" charset="0"/>
                        <a:buChar char="•"/>
                      </a:pPr>
                      <a:r>
                        <a:rPr lang="en-GB" sz="1000" dirty="0"/>
                        <a:t>Keep testing a program and recognise when it needs to be debugged</a:t>
                      </a:r>
                    </a:p>
                    <a:p>
                      <a:pPr marL="171450" indent="-171450">
                        <a:buFont typeface="Arial" panose="020B0604020202020204" pitchFamily="34" charset="0"/>
                        <a:buChar char="•"/>
                      </a:pPr>
                      <a:r>
                        <a:rPr lang="en-GB" sz="1000" dirty="0"/>
                        <a:t>Use variables to create an effect e.g. repetition, if, when, loop</a:t>
                      </a:r>
                    </a:p>
                    <a:p>
                      <a:pPr marL="171450" indent="-171450">
                        <a:buFont typeface="Arial" panose="020B0604020202020204" pitchFamily="34" charset="0"/>
                        <a:buChar char="•"/>
                      </a:pPr>
                      <a:r>
                        <a:rPr lang="en-GB" sz="1000" dirty="0"/>
                        <a:t>Use key vocabulary to demonstrate knowledge and understanding in this strand: decompose, decomposing, logical sequence, flowchart, sprite, block, command, algorithm, answer, correct, errors, program, algorithm, instructions, commands, forward (</a:t>
                      </a:r>
                      <a:r>
                        <a:rPr lang="en-GB" sz="1000" dirty="0" err="1"/>
                        <a:t>fd</a:t>
                      </a:r>
                      <a:r>
                        <a:rPr lang="en-GB" sz="1000" dirty="0"/>
                        <a:t>), Left (</a:t>
                      </a:r>
                      <a:r>
                        <a:rPr lang="en-GB" sz="1000" dirty="0" err="1"/>
                        <a:t>lt</a:t>
                      </a:r>
                      <a:r>
                        <a:rPr lang="en-GB" sz="1000" dirty="0"/>
                        <a:t>), right (rt), move, turn, clear screen (cs), 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t>We will:</a:t>
                      </a:r>
                    </a:p>
                    <a:p>
                      <a:r>
                        <a:rPr lang="en-GB" sz="1000" dirty="0"/>
                        <a:t>Use external triggers and infinite loops to demonstrate control</a:t>
                      </a:r>
                    </a:p>
                    <a:p>
                      <a:r>
                        <a:rPr lang="en-GB" sz="1000" dirty="0"/>
                        <a:t>Follow a sequence of instructions e.g. in a flowchart and modify a flowchart using symbols</a:t>
                      </a:r>
                    </a:p>
                    <a:p>
                      <a:r>
                        <a:rPr lang="en-GB" sz="1000" dirty="0"/>
                        <a:t>Use conditional statements and edit variables</a:t>
                      </a:r>
                    </a:p>
                    <a:p>
                      <a:r>
                        <a:rPr lang="en-GB" sz="1000" dirty="0"/>
                        <a:t>Decompose a problem into smaller parts to design an algorithm for a specific outcome and use this to write a program</a:t>
                      </a:r>
                    </a:p>
                    <a:p>
                      <a:r>
                        <a:rPr lang="en-GB" sz="1000" dirty="0"/>
                        <a:t>Keep testing a program and recognise when it needs to be debugged</a:t>
                      </a:r>
                    </a:p>
                    <a:p>
                      <a:r>
                        <a:rPr lang="en-GB" sz="1000" dirty="0"/>
                        <a:t>Use key vocabulary to demonstrate knowledge and understanding in this strand: flowchart, algorithm, control, output, symbol, start, stop, delay, process, decision, loop, backdrop, script, block, repeat, commentary, sequence, consequence, debug, program, Kodu, world, object, tool palette, program environment, smooth, flatten, raise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3000350"/>
                  </a:ext>
                </a:extLst>
              </a:tr>
            </a:tbl>
          </a:graphicData>
        </a:graphic>
      </p:graphicFrame>
    </p:spTree>
    <p:extLst>
      <p:ext uri="{BB962C8B-B14F-4D97-AF65-F5344CB8AC3E}">
        <p14:creationId xmlns:p14="http://schemas.microsoft.com/office/powerpoint/2010/main" val="3518956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id="{5521ED06-D656-4C42-8B9D-B2950B3D7177}"/>
              </a:ext>
            </a:extLst>
          </p:cNvPr>
          <p:cNvSpPr/>
          <p:nvPr/>
        </p:nvSpPr>
        <p:spPr>
          <a:xfrm>
            <a:off x="133190" y="60517"/>
            <a:ext cx="11925620" cy="3523658"/>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A1B3DFD-74DD-4663-B1C9-0EA5326ABB26}"/>
              </a:ext>
            </a:extLst>
          </p:cNvPr>
          <p:cNvSpPr txBox="1"/>
          <p:nvPr/>
        </p:nvSpPr>
        <p:spPr>
          <a:xfrm>
            <a:off x="236497" y="359286"/>
            <a:ext cx="11505671" cy="307777"/>
          </a:xfrm>
          <a:prstGeom prst="rect">
            <a:avLst/>
          </a:prstGeom>
          <a:solidFill>
            <a:srgbClr val="0070C0"/>
          </a:solidFill>
        </p:spPr>
        <p:txBody>
          <a:bodyPr wrap="square" rtlCol="0">
            <a:spAutoFit/>
          </a:bodyPr>
          <a:lstStyle/>
          <a:p>
            <a:pPr algn="ctr"/>
            <a:r>
              <a:rPr lang="en-GB" sz="1400" b="1" dirty="0">
                <a:solidFill>
                  <a:schemeClr val="bg1"/>
                </a:solidFill>
              </a:rPr>
              <a:t>Data Handling</a:t>
            </a:r>
          </a:p>
        </p:txBody>
      </p:sp>
      <p:graphicFrame>
        <p:nvGraphicFramePr>
          <p:cNvPr id="5" name="Table 4">
            <a:extLst>
              <a:ext uri="{FF2B5EF4-FFF2-40B4-BE49-F238E27FC236}">
                <a16:creationId xmlns:a16="http://schemas.microsoft.com/office/drawing/2014/main" id="{207B6BC0-3A2B-4248-A9FE-1C2A8F1835AC}"/>
              </a:ext>
            </a:extLst>
          </p:cNvPr>
          <p:cNvGraphicFramePr>
            <a:graphicFrameLocks noGrp="1"/>
          </p:cNvGraphicFramePr>
          <p:nvPr>
            <p:extLst>
              <p:ext uri="{D42A27DB-BD31-4B8C-83A1-F6EECF244321}">
                <p14:modId xmlns:p14="http://schemas.microsoft.com/office/powerpoint/2010/main" val="2738944280"/>
              </p:ext>
            </p:extLst>
          </p:nvPr>
        </p:nvGraphicFramePr>
        <p:xfrm>
          <a:off x="236496" y="752342"/>
          <a:ext cx="11505672" cy="265176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258592">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r h="2272955">
                <a:tc>
                  <a:txBody>
                    <a:bodyPr/>
                    <a:lstStyle/>
                    <a:p>
                      <a:pPr algn="ctr"/>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000" dirty="0"/>
                        <a:t>We will:</a:t>
                      </a:r>
                    </a:p>
                    <a:p>
                      <a:pPr marL="171450" indent="-171450" algn="l">
                        <a:buFont typeface="Arial" panose="020B0604020202020204" pitchFamily="34" charset="0"/>
                        <a:buChar char="•"/>
                      </a:pPr>
                      <a:r>
                        <a:rPr lang="en-GB" sz="1000" dirty="0"/>
                        <a:t>Take and save photographs, video and record sound to capture learning</a:t>
                      </a:r>
                    </a:p>
                    <a:p>
                      <a:pPr marL="171450" indent="-171450" algn="l">
                        <a:buFont typeface="Arial" panose="020B0604020202020204" pitchFamily="34" charset="0"/>
                        <a:buChar char="•"/>
                      </a:pPr>
                      <a:r>
                        <a:rPr lang="en-GB" sz="1000" dirty="0"/>
                        <a:t>Ask questions and consider how they will collect information</a:t>
                      </a:r>
                    </a:p>
                    <a:p>
                      <a:pPr marL="171450" indent="-171450" algn="l">
                        <a:buFont typeface="Arial" panose="020B0604020202020204" pitchFamily="34" charset="0"/>
                        <a:buChar char="•"/>
                      </a:pPr>
                      <a:r>
                        <a:rPr lang="en-GB" sz="1000" dirty="0"/>
                        <a:t>Collect data, generate graphs and charts to find answers</a:t>
                      </a:r>
                    </a:p>
                    <a:p>
                      <a:pPr marL="171450" indent="-171450" algn="l">
                        <a:buFont typeface="Arial" panose="020B0604020202020204" pitchFamily="34" charset="0"/>
                        <a:buChar char="•"/>
                      </a:pPr>
                      <a:r>
                        <a:rPr lang="en-GB" sz="1000" dirty="0"/>
                        <a:t>Save and retrieve the data to show to other</a:t>
                      </a:r>
                    </a:p>
                    <a:p>
                      <a:pPr marL="171450" indent="-171450" algn="l">
                        <a:buFont typeface="Arial" panose="020B0604020202020204" pitchFamily="34" charset="0"/>
                        <a:buChar char="•"/>
                      </a:pPr>
                      <a:r>
                        <a:rPr lang="en-GB" sz="1000" dirty="0"/>
                        <a:t>Create paper/object decision trees and explore a branching database</a:t>
                      </a:r>
                    </a:p>
                    <a:p>
                      <a:pPr algn="ctr"/>
                      <a:endParaRPr lang="en-GB" sz="10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000" dirty="0"/>
                        <a:t>We will:</a:t>
                      </a:r>
                    </a:p>
                    <a:p>
                      <a:pPr marL="171450" indent="-171450" algn="l">
                        <a:buFont typeface="Arial" panose="020B0604020202020204" pitchFamily="34" charset="0"/>
                        <a:buChar char="•"/>
                      </a:pPr>
                      <a:r>
                        <a:rPr lang="en-GB" sz="1000" dirty="0"/>
                        <a:t>Talk about the different ways data can be organised</a:t>
                      </a:r>
                    </a:p>
                    <a:p>
                      <a:pPr marL="171450" indent="-171450" algn="l">
                        <a:buFont typeface="Arial" panose="020B0604020202020204" pitchFamily="34" charset="0"/>
                        <a:buChar char="•"/>
                      </a:pPr>
                      <a:r>
                        <a:rPr lang="en-GB" sz="1000" dirty="0"/>
                        <a:t>Sort and organise information to use in other ways</a:t>
                      </a:r>
                    </a:p>
                    <a:p>
                      <a:pPr marL="171450" indent="-171450" algn="l">
                        <a:buFont typeface="Arial" panose="020B0604020202020204" pitchFamily="34" charset="0"/>
                        <a:buChar char="•"/>
                      </a:pPr>
                      <a:r>
                        <a:rPr lang="en-GB" sz="1000" dirty="0"/>
                        <a:t>Search a ready made database to answer questions</a:t>
                      </a:r>
                    </a:p>
                    <a:p>
                      <a:pPr marL="171450" indent="-171450" algn="l">
                        <a:buFont typeface="Arial" panose="020B0604020202020204" pitchFamily="34" charset="0"/>
                        <a:buChar char="•"/>
                      </a:pPr>
                      <a:r>
                        <a:rPr lang="en-GB" sz="1000" dirty="0"/>
                        <a:t>Use key vocabulary to demonstrate knowledge and understanding in the strand: Google Docs, insert, table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000" dirty="0"/>
                        <a:t>We will:</a:t>
                      </a:r>
                    </a:p>
                    <a:p>
                      <a:pPr marL="171450" indent="-171450" algn="l">
                        <a:buFont typeface="Arial" panose="020B0604020202020204" pitchFamily="34" charset="0"/>
                        <a:buChar char="•"/>
                      </a:pPr>
                      <a:r>
                        <a:rPr lang="en-GB" sz="1000" dirty="0"/>
                        <a:t>Construct data on the most appropriate application</a:t>
                      </a:r>
                    </a:p>
                    <a:p>
                      <a:pPr marL="171450" indent="-171450" algn="l">
                        <a:buFont typeface="Arial" panose="020B0604020202020204" pitchFamily="34" charset="0"/>
                        <a:buChar char="•"/>
                      </a:pPr>
                      <a:r>
                        <a:rPr lang="en-GB" sz="1000" dirty="0"/>
                        <a:t>Know how to interpret data, including spotting inaccurate data and comparing data</a:t>
                      </a:r>
                    </a:p>
                    <a:p>
                      <a:pPr marL="171450" indent="-171450" algn="l">
                        <a:buFont typeface="Arial" panose="020B0604020202020204" pitchFamily="34" charset="0"/>
                        <a:buChar char="•"/>
                      </a:pPr>
                      <a:r>
                        <a:rPr lang="en-GB" sz="1000" dirty="0"/>
                        <a:t>Use keyboard shortcut and functions to input data on spreadsheets and create formulas for spreadsheets</a:t>
                      </a:r>
                    </a:p>
                    <a:p>
                      <a:pPr marL="171450" indent="-171450" algn="l">
                        <a:buFont typeface="Arial" panose="020B0604020202020204" pitchFamily="34" charset="0"/>
                        <a:buChar char="•"/>
                      </a:pPr>
                      <a:r>
                        <a:rPr lang="en-GB" sz="1000" dirty="0"/>
                        <a:t>Add data to an existing database</a:t>
                      </a:r>
                    </a:p>
                    <a:p>
                      <a:pPr marL="171450" indent="-171450" algn="l">
                        <a:buFont typeface="Arial" panose="020B0604020202020204" pitchFamily="34" charset="0"/>
                        <a:buChar char="•"/>
                      </a:pPr>
                      <a:r>
                        <a:rPr lang="en-GB" sz="1000" dirty="0"/>
                        <a:t>Use key vocabulary to demonstrate knowledge and understanding in this strand: Google Docs, insert, table, spreadsheet, cell, row, column, formula/formulas, calculate, format, edit, insert, ascending, descending</a:t>
                      </a:r>
                    </a:p>
                    <a:p>
                      <a:pPr algn="l"/>
                      <a:endParaRPr lang="en-GB" sz="10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4979085"/>
                  </a:ext>
                </a:extLst>
              </a:tr>
            </a:tbl>
          </a:graphicData>
        </a:graphic>
      </p:graphicFrame>
    </p:spTree>
    <p:extLst>
      <p:ext uri="{BB962C8B-B14F-4D97-AF65-F5344CB8AC3E}">
        <p14:creationId xmlns:p14="http://schemas.microsoft.com/office/powerpoint/2010/main" val="286871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B4FC57C-698E-F342-4C4E-EC56BB7C7E9A}"/>
              </a:ext>
            </a:extLst>
          </p:cNvPr>
          <p:cNvPicPr>
            <a:picLocks noChangeAspect="1"/>
          </p:cNvPicPr>
          <p:nvPr/>
        </p:nvPicPr>
        <p:blipFill>
          <a:blip r:embed="rId2"/>
          <a:stretch>
            <a:fillRect/>
          </a:stretch>
        </p:blipFill>
        <p:spPr>
          <a:xfrm>
            <a:off x="121400" y="176535"/>
            <a:ext cx="11949196" cy="5742930"/>
          </a:xfrm>
          <a:prstGeom prst="rect">
            <a:avLst/>
          </a:prstGeom>
        </p:spPr>
      </p:pic>
      <p:sp>
        <p:nvSpPr>
          <p:cNvPr id="3" name="TextBox 2">
            <a:extLst>
              <a:ext uri="{FF2B5EF4-FFF2-40B4-BE49-F238E27FC236}">
                <a16:creationId xmlns:a16="http://schemas.microsoft.com/office/drawing/2014/main" id="{40D3D8B9-0655-F4B5-F0AD-C5177995934D}"/>
              </a:ext>
            </a:extLst>
          </p:cNvPr>
          <p:cNvSpPr txBox="1"/>
          <p:nvPr/>
        </p:nvSpPr>
        <p:spPr>
          <a:xfrm>
            <a:off x="343162" y="938535"/>
            <a:ext cx="11505672" cy="307777"/>
          </a:xfrm>
          <a:prstGeom prst="rect">
            <a:avLst/>
          </a:prstGeom>
          <a:solidFill>
            <a:srgbClr val="0070C0"/>
          </a:solidFill>
        </p:spPr>
        <p:txBody>
          <a:bodyPr wrap="square" rtlCol="0">
            <a:spAutoFit/>
          </a:bodyPr>
          <a:lstStyle/>
          <a:p>
            <a:pPr algn="ctr"/>
            <a:r>
              <a:rPr lang="en-GB" sz="1400" b="1" dirty="0">
                <a:solidFill>
                  <a:schemeClr val="bg1"/>
                </a:solidFill>
              </a:rPr>
              <a:t>Multimedia – Text and Images</a:t>
            </a:r>
          </a:p>
        </p:txBody>
      </p:sp>
      <p:graphicFrame>
        <p:nvGraphicFramePr>
          <p:cNvPr id="4" name="Table 3">
            <a:extLst>
              <a:ext uri="{FF2B5EF4-FFF2-40B4-BE49-F238E27FC236}">
                <a16:creationId xmlns:a16="http://schemas.microsoft.com/office/drawing/2014/main" id="{D85F4050-A114-4BED-2175-A156334261D6}"/>
              </a:ext>
            </a:extLst>
          </p:cNvPr>
          <p:cNvGraphicFramePr>
            <a:graphicFrameLocks noGrp="1"/>
          </p:cNvGraphicFramePr>
          <p:nvPr>
            <p:extLst>
              <p:ext uri="{D42A27DB-BD31-4B8C-83A1-F6EECF244321}">
                <p14:modId xmlns:p14="http://schemas.microsoft.com/office/powerpoint/2010/main" val="2203639416"/>
              </p:ext>
            </p:extLst>
          </p:nvPr>
        </p:nvGraphicFramePr>
        <p:xfrm>
          <a:off x="343162" y="1411110"/>
          <a:ext cx="11505672" cy="3794512"/>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044142242"/>
                    </a:ext>
                  </a:extLst>
                </a:gridCol>
                <a:gridCol w="2876418">
                  <a:extLst>
                    <a:ext uri="{9D8B030D-6E8A-4147-A177-3AD203B41FA5}">
                      <a16:colId xmlns:a16="http://schemas.microsoft.com/office/drawing/2014/main" val="2209295890"/>
                    </a:ext>
                  </a:extLst>
                </a:gridCol>
                <a:gridCol w="2876418">
                  <a:extLst>
                    <a:ext uri="{9D8B030D-6E8A-4147-A177-3AD203B41FA5}">
                      <a16:colId xmlns:a16="http://schemas.microsoft.com/office/drawing/2014/main" val="934543223"/>
                    </a:ext>
                  </a:extLst>
                </a:gridCol>
                <a:gridCol w="2876418">
                  <a:extLst>
                    <a:ext uri="{9D8B030D-6E8A-4147-A177-3AD203B41FA5}">
                      <a16:colId xmlns:a16="http://schemas.microsoft.com/office/drawing/2014/main" val="2579787720"/>
                    </a:ext>
                  </a:extLst>
                </a:gridCol>
              </a:tblGrid>
              <a:tr h="291886">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944116816"/>
                  </a:ext>
                </a:extLst>
              </a:tr>
              <a:tr h="3502626">
                <a:tc>
                  <a:txBody>
                    <a:bodyPr/>
                    <a:lstStyle/>
                    <a:p>
                      <a:pPr algn="ctr"/>
                      <a:endParaRPr lang="en-GB" sz="10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GB" sz="1000" dirty="0"/>
                        <a:t>We will:</a:t>
                      </a:r>
                    </a:p>
                    <a:p>
                      <a:pPr marL="171450" indent="-171450" algn="l">
                        <a:buFont typeface="Arial" panose="020B0604020202020204" pitchFamily="34" charset="0"/>
                        <a:buChar char="•"/>
                      </a:pPr>
                      <a:r>
                        <a:rPr lang="en-GB" sz="1000" dirty="0"/>
                        <a:t>Add text strings, text boxes and show and hide objects and images, manipulating the features </a:t>
                      </a:r>
                    </a:p>
                    <a:p>
                      <a:pPr marL="171450" indent="-171450" algn="l">
                        <a:buFont typeface="Arial" panose="020B0604020202020204" pitchFamily="34" charset="0"/>
                        <a:buChar char="•"/>
                      </a:pPr>
                      <a:r>
                        <a:rPr lang="en-GB" sz="1000" dirty="0"/>
                        <a:t>Use various tools, such as brushes, pens, eraser, stamps and shapes and set the size, colour and shape</a:t>
                      </a:r>
                    </a:p>
                    <a:p>
                      <a:pPr marL="171450" indent="-171450" algn="l">
                        <a:buFont typeface="Arial" panose="020B0604020202020204" pitchFamily="34" charset="0"/>
                        <a:buChar char="•"/>
                      </a:pPr>
                      <a:r>
                        <a:rPr lang="en-GB" sz="1000" dirty="0"/>
                        <a:t>Use applications and devices in order to communicate ideas, work, messages and demonstrate control</a:t>
                      </a:r>
                    </a:p>
                    <a:p>
                      <a:pPr marL="171450" indent="-171450" algn="l">
                        <a:buFont typeface="Arial" panose="020B0604020202020204" pitchFamily="34" charset="0"/>
                        <a:buChar char="•"/>
                      </a:pPr>
                      <a:r>
                        <a:rPr lang="en-GB" sz="1000" dirty="0"/>
                        <a:t>Save, retrieve and organise work</a:t>
                      </a:r>
                    </a:p>
                    <a:p>
                      <a:pPr marL="171450" indent="-171450" algn="l">
                        <a:buFont typeface="Arial" panose="020B0604020202020204" pitchFamily="34" charset="0"/>
                        <a:buChar char="•"/>
                      </a:pPr>
                      <a:r>
                        <a:rPr lang="en-GB" sz="1000" dirty="0"/>
                        <a:t>Use key vocabulary to demonstrate knowledge and understanding in this strand: paint, colour, brush, tools, settings, undo, redo, text, image, size, poster, launch, application, software, window, minimise, restore, size, move, screen, close, click, drag, log on, log off, keyboards, keys, mouse, click, button, double click, drag, present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000" dirty="0"/>
                        <a:t>We will:</a:t>
                      </a:r>
                    </a:p>
                    <a:p>
                      <a:pPr marL="171450" indent="-171450" algn="l">
                        <a:buFont typeface="Arial" panose="020B0604020202020204" pitchFamily="34" charset="0"/>
                        <a:buChar char="•"/>
                      </a:pPr>
                      <a:r>
                        <a:rPr lang="en-GB" sz="1000" dirty="0"/>
                        <a:t>Create different effects with different technological tools, demonstrating control</a:t>
                      </a:r>
                    </a:p>
                    <a:p>
                      <a:pPr marL="171450" indent="-171450" algn="l">
                        <a:buFont typeface="Arial" panose="020B0604020202020204" pitchFamily="34" charset="0"/>
                        <a:buChar char="•"/>
                      </a:pPr>
                      <a:r>
                        <a:rPr lang="en-GB" sz="1000" dirty="0"/>
                        <a:t>Use appropriate keyboard commands to amend text on a device</a:t>
                      </a:r>
                    </a:p>
                    <a:p>
                      <a:pPr marL="171450" indent="-171450" algn="l">
                        <a:buFont typeface="Arial" panose="020B0604020202020204" pitchFamily="34" charset="0"/>
                        <a:buChar char="•"/>
                      </a:pPr>
                      <a:r>
                        <a:rPr lang="en-GB" sz="1000" dirty="0"/>
                        <a:t>Use applications and devices in order to communicate ideas, work and messages</a:t>
                      </a:r>
                    </a:p>
                    <a:p>
                      <a:pPr marL="171450" indent="-171450" algn="l">
                        <a:buFont typeface="Arial" panose="020B0604020202020204" pitchFamily="34" charset="0"/>
                        <a:buChar char="•"/>
                      </a:pPr>
                      <a:r>
                        <a:rPr lang="en-GB" sz="1000" dirty="0"/>
                        <a:t>Save, retrieve and evaluate work, making amendments</a:t>
                      </a:r>
                    </a:p>
                    <a:p>
                      <a:pPr marL="171450" indent="-171450" algn="l">
                        <a:buFont typeface="Arial" panose="020B0604020202020204" pitchFamily="34" charset="0"/>
                        <a:buChar char="•"/>
                      </a:pPr>
                      <a:r>
                        <a:rPr lang="en-GB" sz="1000" dirty="0"/>
                        <a:t>Insert picture/text/graph/hyperlink from the internet or a personal file</a:t>
                      </a:r>
                    </a:p>
                    <a:p>
                      <a:pPr marL="171450" indent="-171450" algn="l">
                        <a:buFont typeface="Arial" panose="020B0604020202020204" pitchFamily="34" charset="0"/>
                        <a:buChar char="•"/>
                      </a:pPr>
                      <a:r>
                        <a:rPr lang="en-GB" sz="1000" dirty="0"/>
                        <a:t>Use key vocabulary to demonstrate knowledge and understanding in this strand: draw, object, shape, line, line colour, fill colour, group, ungroup, font, size, text box, format, image, wrap text, plan, link, image, object, link, hyperlink, minimise, restore, size, move, screen, split, create, organise, file, folder, close, exit, search, print, password, screenshot, snipping tool, shift, undo, redo, menu, dictionary, highlight, cursor, toolbar, spellcheck</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000" dirty="0"/>
                        <a:t>We will:</a:t>
                      </a:r>
                    </a:p>
                    <a:p>
                      <a:pPr marL="171450" indent="-171450" algn="l">
                        <a:buFont typeface="Arial" panose="020B0604020202020204" pitchFamily="34" charset="0"/>
                        <a:buChar char="•"/>
                      </a:pPr>
                      <a:r>
                        <a:rPr lang="en-GB" sz="1000" dirty="0"/>
                        <a:t>Use the skills already developed to create content using unfamiliar technology</a:t>
                      </a:r>
                    </a:p>
                    <a:p>
                      <a:pPr marL="171450" indent="-171450" algn="l">
                        <a:buFont typeface="Arial" panose="020B0604020202020204" pitchFamily="34" charset="0"/>
                        <a:buChar char="•"/>
                      </a:pPr>
                      <a:r>
                        <a:rPr lang="en-GB" sz="1000" dirty="0"/>
                        <a:t>Select, use and combine the appropriate technology tools to create effect</a:t>
                      </a:r>
                    </a:p>
                    <a:p>
                      <a:pPr marL="171450" indent="-171450" algn="l">
                        <a:buFont typeface="Arial" panose="020B0604020202020204" pitchFamily="34" charset="0"/>
                        <a:buChar char="•"/>
                      </a:pPr>
                      <a:r>
                        <a:rPr lang="en-GB" sz="1000" dirty="0"/>
                        <a:t>Review and improve their own work and support others to improve their work</a:t>
                      </a:r>
                    </a:p>
                    <a:p>
                      <a:pPr marL="171450" indent="-171450" algn="l">
                        <a:buFont typeface="Arial" panose="020B0604020202020204" pitchFamily="34" charset="0"/>
                        <a:buChar char="•"/>
                      </a:pPr>
                      <a:r>
                        <a:rPr lang="en-GB" sz="1000" dirty="0"/>
                        <a:t>Save, retrieve and evaluable their work, making amendments</a:t>
                      </a:r>
                    </a:p>
                    <a:p>
                      <a:pPr marL="171450" indent="-171450" algn="l">
                        <a:buFont typeface="Arial" panose="020B0604020202020204" pitchFamily="34" charset="0"/>
                        <a:buChar char="•"/>
                      </a:pPr>
                      <a:r>
                        <a:rPr lang="en-GB" sz="1000" dirty="0"/>
                        <a:t>Insert a picture/text/graph/hyperlink from the internet or personal file</a:t>
                      </a:r>
                    </a:p>
                    <a:p>
                      <a:pPr marL="171450" indent="-171450" algn="l">
                        <a:buFont typeface="Arial" panose="020B0604020202020204" pitchFamily="34" charset="0"/>
                        <a:buChar char="•"/>
                      </a:pPr>
                      <a:r>
                        <a:rPr lang="en-GB" sz="1000" dirty="0"/>
                        <a:t>Use key vocabulary to demonstrate knowledge and understanding in this strand: window, layout, text, font, colour, format, heating, hyperlink, 2D shape, 3D shape, orbit, pan, zoom, eraser, dimension, measurement, guide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8475978"/>
                  </a:ext>
                </a:extLst>
              </a:tr>
            </a:tbl>
          </a:graphicData>
        </a:graphic>
      </p:graphicFrame>
    </p:spTree>
    <p:extLst>
      <p:ext uri="{BB962C8B-B14F-4D97-AF65-F5344CB8AC3E}">
        <p14:creationId xmlns:p14="http://schemas.microsoft.com/office/powerpoint/2010/main" val="3723827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id="{5521ED06-D656-4C42-8B9D-B2950B3D7177}"/>
              </a:ext>
            </a:extLst>
          </p:cNvPr>
          <p:cNvSpPr/>
          <p:nvPr/>
        </p:nvSpPr>
        <p:spPr>
          <a:xfrm>
            <a:off x="146648" y="560716"/>
            <a:ext cx="11912161" cy="4443991"/>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A1B3DFD-74DD-4663-B1C9-0EA5326ABB26}"/>
              </a:ext>
            </a:extLst>
          </p:cNvPr>
          <p:cNvSpPr txBox="1"/>
          <p:nvPr/>
        </p:nvSpPr>
        <p:spPr>
          <a:xfrm>
            <a:off x="343162" y="1073010"/>
            <a:ext cx="11505674" cy="307777"/>
          </a:xfrm>
          <a:prstGeom prst="rect">
            <a:avLst/>
          </a:prstGeom>
          <a:solidFill>
            <a:srgbClr val="0070C0"/>
          </a:solidFill>
        </p:spPr>
        <p:txBody>
          <a:bodyPr wrap="square" rtlCol="0">
            <a:spAutoFit/>
          </a:bodyPr>
          <a:lstStyle/>
          <a:p>
            <a:pPr algn="ctr"/>
            <a:r>
              <a:rPr lang="en-GB" sz="1400" b="1" dirty="0">
                <a:solidFill>
                  <a:schemeClr val="bg1"/>
                </a:solidFill>
              </a:rPr>
              <a:t>Multimedia – Sound and Motion</a:t>
            </a:r>
          </a:p>
        </p:txBody>
      </p:sp>
      <p:graphicFrame>
        <p:nvGraphicFramePr>
          <p:cNvPr id="5" name="Table 4">
            <a:extLst>
              <a:ext uri="{FF2B5EF4-FFF2-40B4-BE49-F238E27FC236}">
                <a16:creationId xmlns:a16="http://schemas.microsoft.com/office/drawing/2014/main" id="{207B6BC0-3A2B-4248-A9FE-1C2A8F1835AC}"/>
              </a:ext>
            </a:extLst>
          </p:cNvPr>
          <p:cNvGraphicFramePr>
            <a:graphicFrameLocks noGrp="1"/>
          </p:cNvGraphicFramePr>
          <p:nvPr>
            <p:extLst>
              <p:ext uri="{D42A27DB-BD31-4B8C-83A1-F6EECF244321}">
                <p14:modId xmlns:p14="http://schemas.microsoft.com/office/powerpoint/2010/main" val="1615711995"/>
              </p:ext>
            </p:extLst>
          </p:nvPr>
        </p:nvGraphicFramePr>
        <p:xfrm>
          <a:off x="343162" y="1558601"/>
          <a:ext cx="11505676" cy="2956560"/>
        </p:xfrm>
        <a:graphic>
          <a:graphicData uri="http://schemas.openxmlformats.org/drawingml/2006/table">
            <a:tbl>
              <a:tblPr firstRow="1" bandRow="1">
                <a:tableStyleId>{5C22544A-7EE6-4342-B048-85BDC9FD1C3A}</a:tableStyleId>
              </a:tblPr>
              <a:tblGrid>
                <a:gridCol w="2876419">
                  <a:extLst>
                    <a:ext uri="{9D8B030D-6E8A-4147-A177-3AD203B41FA5}">
                      <a16:colId xmlns:a16="http://schemas.microsoft.com/office/drawing/2014/main" val="3315238767"/>
                    </a:ext>
                  </a:extLst>
                </a:gridCol>
                <a:gridCol w="2876419">
                  <a:extLst>
                    <a:ext uri="{9D8B030D-6E8A-4147-A177-3AD203B41FA5}">
                      <a16:colId xmlns:a16="http://schemas.microsoft.com/office/drawing/2014/main" val="4105248844"/>
                    </a:ext>
                  </a:extLst>
                </a:gridCol>
                <a:gridCol w="2876419">
                  <a:extLst>
                    <a:ext uri="{9D8B030D-6E8A-4147-A177-3AD203B41FA5}">
                      <a16:colId xmlns:a16="http://schemas.microsoft.com/office/drawing/2014/main" val="453718565"/>
                    </a:ext>
                  </a:extLst>
                </a:gridCol>
                <a:gridCol w="2876419">
                  <a:extLst>
                    <a:ext uri="{9D8B030D-6E8A-4147-A177-3AD203B41FA5}">
                      <a16:colId xmlns:a16="http://schemas.microsoft.com/office/drawing/2014/main" val="15174010"/>
                    </a:ext>
                  </a:extLst>
                </a:gridCol>
              </a:tblGrid>
              <a:tr h="274320">
                <a:tc>
                  <a:txBody>
                    <a:bodyPr/>
                    <a:lstStyle/>
                    <a:p>
                      <a:pPr algn="ctr"/>
                      <a:r>
                        <a:rPr lang="en-GB" sz="1200" dirty="0" err="1">
                          <a:solidFill>
                            <a:schemeClr val="tx1"/>
                          </a:solidFill>
                        </a:rPr>
                        <a:t>Pe.g.asus</a:t>
                      </a:r>
                      <a:endParaRPr lang="en-GB" sz="12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r h="274320">
                <a:tc>
                  <a:txBody>
                    <a:bodyPr/>
                    <a:lstStyle/>
                    <a:p>
                      <a:pPr algn="ctr"/>
                      <a:endParaRPr lang="en-GB"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000" dirty="0"/>
                        <a:t>We will:</a:t>
                      </a:r>
                    </a:p>
                    <a:p>
                      <a:pPr marL="171450" indent="-171450" algn="l">
                        <a:buFont typeface="Arial" panose="020B0604020202020204" pitchFamily="34" charset="0"/>
                        <a:buChar char="•"/>
                      </a:pPr>
                      <a:r>
                        <a:rPr lang="en-GB" sz="1000" dirty="0"/>
                        <a:t>Use software to record sounds</a:t>
                      </a:r>
                    </a:p>
                    <a:p>
                      <a:pPr marL="171450" indent="-171450" algn="l">
                        <a:buFont typeface="Arial" panose="020B0604020202020204" pitchFamily="34" charset="0"/>
                        <a:buChar char="•"/>
                      </a:pPr>
                      <a:r>
                        <a:rPr lang="en-GB" sz="1000" dirty="0"/>
                        <a:t>Change sounds recorded</a:t>
                      </a:r>
                    </a:p>
                    <a:p>
                      <a:pPr marL="171450" indent="-171450" algn="l">
                        <a:buFont typeface="Arial" panose="020B0604020202020204" pitchFamily="34" charset="0"/>
                        <a:buChar char="•"/>
                      </a:pPr>
                      <a:r>
                        <a:rPr lang="en-GB" sz="1000" dirty="0"/>
                        <a:t>Save, retrieve and organise work</a:t>
                      </a:r>
                    </a:p>
                    <a:p>
                      <a:pPr marL="171450" indent="-171450" algn="l">
                        <a:buFont typeface="Arial" panose="020B0604020202020204" pitchFamily="34" charset="0"/>
                        <a:buChar char="•"/>
                      </a:pPr>
                      <a:r>
                        <a:rPr lang="en-GB" sz="1000" dirty="0"/>
                        <a:t>Use key vocabulary to demonstrate knowledge and understanding in this strand: commands, add sound</a:t>
                      </a:r>
                    </a:p>
                    <a:p>
                      <a:pPr marL="0" indent="0" algn="l">
                        <a:buFont typeface="Arial" panose="020B0604020202020204" pitchFamily="34" charset="0"/>
                        <a:buNone/>
                      </a:pPr>
                      <a:endParaRPr lang="en-GB" sz="10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000" dirty="0"/>
                        <a:t>We will:</a:t>
                      </a:r>
                    </a:p>
                    <a:p>
                      <a:pPr marL="171450" indent="-171450" algn="l">
                        <a:buFont typeface="Arial" panose="020B0604020202020204" pitchFamily="34" charset="0"/>
                        <a:buChar char="•"/>
                      </a:pPr>
                      <a:r>
                        <a:rPr lang="en-GB" sz="1000" dirty="0"/>
                        <a:t>Use software to record, create and edit sounds and capture still images </a:t>
                      </a:r>
                    </a:p>
                    <a:p>
                      <a:pPr marL="171450" indent="-171450" algn="l">
                        <a:buFont typeface="Arial" panose="020B0604020202020204" pitchFamily="34" charset="0"/>
                        <a:buChar char="•"/>
                      </a:pPr>
                      <a:r>
                        <a:rPr lang="en-GB" sz="1000" dirty="0"/>
                        <a:t>Change recorded sounds, volume, duration and pauses</a:t>
                      </a:r>
                    </a:p>
                    <a:p>
                      <a:pPr marL="171450" indent="-171450" algn="l">
                        <a:buFont typeface="Arial" panose="020B0604020202020204" pitchFamily="34" charset="0"/>
                        <a:buChar char="•"/>
                      </a:pPr>
                      <a:r>
                        <a:rPr lang="en-GB" sz="1000" dirty="0"/>
                        <a:t>Use software to capture video for a purpose</a:t>
                      </a:r>
                    </a:p>
                    <a:p>
                      <a:pPr marL="171450" indent="-171450" algn="l">
                        <a:buFont typeface="Arial" panose="020B0604020202020204" pitchFamily="34" charset="0"/>
                        <a:buChar char="•"/>
                      </a:pPr>
                      <a:r>
                        <a:rPr lang="en-GB" sz="1000" dirty="0"/>
                        <a:t>Crop and arrange clips to create a short film</a:t>
                      </a:r>
                    </a:p>
                    <a:p>
                      <a:pPr marL="171450" indent="-171450" algn="l">
                        <a:buFont typeface="Arial" panose="020B0604020202020204" pitchFamily="34" charset="0"/>
                        <a:buChar char="•"/>
                      </a:pPr>
                      <a:r>
                        <a:rPr lang="en-GB" sz="1000" dirty="0"/>
                        <a:t>Plan an animation and move items within each animation for playback</a:t>
                      </a:r>
                    </a:p>
                    <a:p>
                      <a:pPr marL="171450" indent="-171450" algn="l">
                        <a:buFont typeface="Arial" panose="020B0604020202020204" pitchFamily="34" charset="0"/>
                        <a:buChar char="•"/>
                      </a:pPr>
                      <a:r>
                        <a:rPr lang="en-GB" sz="1000" dirty="0"/>
                        <a:t>Use key vocabulary to demonstrate knowledge and understanding in this strand: audio, sound, video, movie, embed, link, file, format, animate, animation, still image, thaumatrope, zoetrope, zoopraxiscope, stereoscope, flip book, frame, onion skinning, loop, frame rate, record, stop, play, stop motion, stop frame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000" dirty="0"/>
                        <a:t>We will:</a:t>
                      </a:r>
                    </a:p>
                    <a:p>
                      <a:pPr marL="0" indent="0" algn="l">
                        <a:buFont typeface="Arial" panose="020B0604020202020204" pitchFamily="34" charset="0"/>
                        <a:buNone/>
                      </a:pPr>
                      <a:r>
                        <a:rPr lang="en-GB" sz="1000" dirty="0"/>
                        <a:t>Collect audio from a variety of resources including own recordings and internet clips</a:t>
                      </a:r>
                    </a:p>
                    <a:p>
                      <a:pPr marL="0" indent="0" algn="l">
                        <a:buFont typeface="Arial" panose="020B0604020202020204" pitchFamily="34" charset="0"/>
                        <a:buNone/>
                      </a:pPr>
                      <a:r>
                        <a:rPr lang="en-GB" sz="1000" dirty="0"/>
                        <a:t>Use a digital device to record sounds and present audio</a:t>
                      </a:r>
                    </a:p>
                    <a:p>
                      <a:pPr marL="0" indent="0" algn="l">
                        <a:buFont typeface="Arial" panose="020B0604020202020204" pitchFamily="34" charset="0"/>
                        <a:buNone/>
                      </a:pPr>
                      <a:r>
                        <a:rPr lang="en-GB" sz="1000" dirty="0"/>
                        <a:t>Trim, arrange and edit audio levels to improve quality</a:t>
                      </a:r>
                    </a:p>
                    <a:p>
                      <a:pPr marL="0" indent="0" algn="l">
                        <a:buFont typeface="Arial" panose="020B0604020202020204" pitchFamily="34" charset="0"/>
                        <a:buNone/>
                      </a:pPr>
                      <a:r>
                        <a:rPr lang="en-GB" sz="1000" dirty="0"/>
                        <a:t>Publish  our animations and use a movie editing package to edit/refine and add titles</a:t>
                      </a:r>
                    </a:p>
                    <a:p>
                      <a:pPr marL="0" indent="0" algn="l">
                        <a:buFont typeface="Arial" panose="020B0604020202020204" pitchFamily="34" charset="0"/>
                        <a:buNone/>
                      </a:pPr>
                      <a:r>
                        <a:rPr lang="en-GB" sz="1000" dirty="0"/>
                        <a:t>Use key vocabulary to demonstrate knowledge and understanding in this strand: audio, record, edit, play, stop, skip, waveform, input, output, record, edit, play podcast, digital content, downloadable, backing track, voiceover, mute, gain, production, post-production, documentary, project, evaluation, screening, ceremony, upload</a:t>
                      </a:r>
                    </a:p>
                    <a:p>
                      <a:pPr marL="0" indent="0" algn="l">
                        <a:buFont typeface="Arial" panose="020B0604020202020204" pitchFamily="34" charset="0"/>
                        <a:buNone/>
                      </a:pPr>
                      <a:endParaRPr lang="en-GB" sz="10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0686180"/>
                  </a:ext>
                </a:extLst>
              </a:tr>
            </a:tbl>
          </a:graphicData>
        </a:graphic>
      </p:graphicFrame>
    </p:spTree>
    <p:extLst>
      <p:ext uri="{BB962C8B-B14F-4D97-AF65-F5344CB8AC3E}">
        <p14:creationId xmlns:p14="http://schemas.microsoft.com/office/powerpoint/2010/main" val="3620688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19" ma:contentTypeDescription="Create a new document." ma:contentTypeScope="" ma:versionID="7192b864e97135bb3230d0076345bd74">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26769e246b4c285e06bf2043131aed43"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2C5C76-0B4A-4B20-A95C-DA43D5E3A3AA}">
  <ds:schemaRefs>
    <ds:schemaRef ds:uri="http://schemas.microsoft.com/sharepoint/v3/contenttype/forms"/>
  </ds:schemaRefs>
</ds:datastoreItem>
</file>

<file path=customXml/itemProps2.xml><?xml version="1.0" encoding="utf-8"?>
<ds:datastoreItem xmlns:ds="http://schemas.openxmlformats.org/officeDocument/2006/customXml" ds:itemID="{AC6F5DA3-19A5-4C57-85C4-14AC72CC26BD}">
  <ds:schemaRefs>
    <ds:schemaRef ds:uri="http://schemas.microsoft.com/office/2006/metadata/properties"/>
    <ds:schemaRef ds:uri="http://schemas.openxmlformats.org/package/2006/metadata/core-properties"/>
    <ds:schemaRef ds:uri="http://purl.org/dc/dcmitype/"/>
    <ds:schemaRef ds:uri="http://schemas.microsoft.com/office/infopath/2007/PartnerControls"/>
    <ds:schemaRef ds:uri="6a158a6a-454f-4afe-a7d4-2c9353e6d01f"/>
    <ds:schemaRef ds:uri="http://purl.org/dc/elements/1.1/"/>
    <ds:schemaRef ds:uri="http://www.w3.org/XML/1998/namespace"/>
    <ds:schemaRef ds:uri="http://schemas.microsoft.com/office/2006/documentManagement/types"/>
    <ds:schemaRef ds:uri="27710824-13d0-4ff0-80b4-1133d42a8012"/>
    <ds:schemaRef ds:uri="http://purl.org/dc/terms/"/>
  </ds:schemaRefs>
</ds:datastoreItem>
</file>

<file path=customXml/itemProps3.xml><?xml version="1.0" encoding="utf-8"?>
<ds:datastoreItem xmlns:ds="http://schemas.openxmlformats.org/officeDocument/2006/customXml" ds:itemID="{45F3690E-D9BB-406B-8BC7-64CBF194CD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58a6a-454f-4afe-a7d4-2c9353e6d01f"/>
    <ds:schemaRef ds:uri="27710824-13d0-4ff0-80b4-1133d42a80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2895</TotalTime>
  <Words>2313</Words>
  <Application>Microsoft Office PowerPoint</Application>
  <PresentationFormat>Widescreen</PresentationFormat>
  <Paragraphs>171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Elizabeth JARRETT</dc:creator>
  <cp:lastModifiedBy>Mrs Jarrett</cp:lastModifiedBy>
  <cp:revision>26</cp:revision>
  <dcterms:created xsi:type="dcterms:W3CDTF">2021-12-01T11:01:05Z</dcterms:created>
  <dcterms:modified xsi:type="dcterms:W3CDTF">2023-12-19T14:27:28Z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y fmtid="{D5CDD505-2E9C-101B-9397-08002B2CF9AE}" pid="3" name="MediaServiceImageTags">
    <vt:lpwstr/>
  </property>
</Properties>
</file>