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BFF"/>
    <a:srgbClr val="F3E9F7"/>
    <a:srgbClr val="CC99FF"/>
    <a:srgbClr val="B983CF"/>
    <a:srgbClr val="57257D"/>
    <a:srgbClr val="672C94"/>
    <a:srgbClr val="512274"/>
    <a:srgbClr val="34164A"/>
    <a:srgbClr val="D7B8E4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4F349-9939-4D2F-B48C-C5F75B095222}" v="2" dt="2023-12-19T14:33:17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D82BD71B-45DB-4F7A-9CF7-5E508A222D88}"/>
    <pc:docChg chg="undo custSel modSld">
      <pc:chgData name="Mrs Jarrett" userId="0c7659d9-cbbb-4f57-bb2c-4c9b55b1b31f" providerId="ADAL" clId="{D82BD71B-45DB-4F7A-9CF7-5E508A222D88}" dt="2023-07-10T15:07:48.635" v="391" actId="20577"/>
      <pc:docMkLst>
        <pc:docMk/>
      </pc:docMkLst>
      <pc:sldChg chg="modSp mod">
        <pc:chgData name="Mrs Jarrett" userId="0c7659d9-cbbb-4f57-bb2c-4c9b55b1b31f" providerId="ADAL" clId="{D82BD71B-45DB-4F7A-9CF7-5E508A222D88}" dt="2023-07-10T15:00:15.760" v="192" actId="20577"/>
        <pc:sldMkLst>
          <pc:docMk/>
          <pc:sldMk cId="1545754115" sldId="256"/>
        </pc:sldMkLst>
        <pc:spChg chg="mod">
          <ac:chgData name="Mrs Jarrett" userId="0c7659d9-cbbb-4f57-bb2c-4c9b55b1b31f" providerId="ADAL" clId="{D82BD71B-45DB-4F7A-9CF7-5E508A222D88}" dt="2023-06-20T14:58:03.954" v="0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D82BD71B-45DB-4F7A-9CF7-5E508A222D88}" dt="2023-06-20T15:00:54.181" v="22" actId="207"/>
          <ac:spMkLst>
            <pc:docMk/>
            <pc:sldMk cId="1545754115" sldId="256"/>
            <ac:spMk id="9" creationId="{D1F68F8A-EDDC-4102-AB42-48ED42846EAB}"/>
          </ac:spMkLst>
        </pc:spChg>
        <pc:spChg chg="mod">
          <ac:chgData name="Mrs Jarrett" userId="0c7659d9-cbbb-4f57-bb2c-4c9b55b1b31f" providerId="ADAL" clId="{D82BD71B-45DB-4F7A-9CF7-5E508A222D88}" dt="2023-06-20T15:00:49.065" v="21" actId="207"/>
          <ac:spMkLst>
            <pc:docMk/>
            <pc:sldMk cId="1545754115" sldId="256"/>
            <ac:spMk id="10" creationId="{D72E9DFB-0042-4406-AA34-6634241B0B0B}"/>
          </ac:spMkLst>
        </pc:spChg>
        <pc:spChg chg="mod">
          <ac:chgData name="Mrs Jarrett" userId="0c7659d9-cbbb-4f57-bb2c-4c9b55b1b31f" providerId="ADAL" clId="{D82BD71B-45DB-4F7A-9CF7-5E508A222D88}" dt="2023-06-20T14:59:11.007" v="6" actId="1076"/>
          <ac:spMkLst>
            <pc:docMk/>
            <pc:sldMk cId="1545754115" sldId="256"/>
            <ac:spMk id="29" creationId="{2EB15235-4212-4712-885C-81E004BB15C4}"/>
          </ac:spMkLst>
        </pc:spChg>
        <pc:graphicFrameChg chg="mod modGraphic">
          <ac:chgData name="Mrs Jarrett" userId="0c7659d9-cbbb-4f57-bb2c-4c9b55b1b31f" providerId="ADAL" clId="{D82BD71B-45DB-4F7A-9CF7-5E508A222D88}" dt="2023-06-20T14:59:38.105" v="15" actId="1076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6-20T15:00:32.663" v="19" actId="207"/>
          <ac:graphicFrameMkLst>
            <pc:docMk/>
            <pc:sldMk cId="1545754115" sldId="256"/>
            <ac:graphicFrameMk id="26" creationId="{D76CB2C4-393C-4D81-9F72-39BC1589D86D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7-10T14:59:54.024" v="188" actId="20577"/>
          <ac:graphicFrameMkLst>
            <pc:docMk/>
            <pc:sldMk cId="1545754115" sldId="256"/>
            <ac:graphicFrameMk id="27" creationId="{20872323-3370-4DEE-B68B-AD4B24063599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6-20T15:01:13.804" v="24" actId="1076"/>
          <ac:graphicFrameMkLst>
            <pc:docMk/>
            <pc:sldMk cId="1545754115" sldId="256"/>
            <ac:graphicFrameMk id="30" creationId="{97DE4113-10A4-4809-AD16-4A6DFDA28DAE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7-10T15:00:15.760" v="192" actId="20577"/>
          <ac:graphicFrameMkLst>
            <pc:docMk/>
            <pc:sldMk cId="1545754115" sldId="256"/>
            <ac:graphicFrameMk id="31" creationId="{8DE0DF04-3FBE-4D6D-94A6-C03B70235080}"/>
          </ac:graphicFrameMkLst>
        </pc:graphicFrameChg>
      </pc:sldChg>
      <pc:sldChg chg="modSp mod">
        <pc:chgData name="Mrs Jarrett" userId="0c7659d9-cbbb-4f57-bb2c-4c9b55b1b31f" providerId="ADAL" clId="{D82BD71B-45DB-4F7A-9CF7-5E508A222D88}" dt="2023-07-10T15:02:24.900" v="266" actId="20577"/>
        <pc:sldMkLst>
          <pc:docMk/>
          <pc:sldMk cId="3518956550" sldId="257"/>
        </pc:sldMkLst>
        <pc:spChg chg="mod">
          <ac:chgData name="Mrs Jarrett" userId="0c7659d9-cbbb-4f57-bb2c-4c9b55b1b31f" providerId="ADAL" clId="{D82BD71B-45DB-4F7A-9CF7-5E508A222D88}" dt="2023-06-20T15:02:27.293" v="31" actId="207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D82BD71B-45DB-4F7A-9CF7-5E508A222D88}" dt="2023-06-20T15:02:45.721" v="33" actId="1076"/>
          <ac:spMkLst>
            <pc:docMk/>
            <pc:sldMk cId="3518956550" sldId="257"/>
            <ac:spMk id="4" creationId="{8A1B3DFD-74DD-4663-B1C9-0EA5326ABB26}"/>
          </ac:spMkLst>
        </pc:spChg>
        <pc:graphicFrameChg chg="modGraphic">
          <ac:chgData name="Mrs Jarrett" userId="0c7659d9-cbbb-4f57-bb2c-4c9b55b1b31f" providerId="ADAL" clId="{D82BD71B-45DB-4F7A-9CF7-5E508A222D88}" dt="2023-07-10T15:02:21.131" v="265" actId="14734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Graphic">
          <ac:chgData name="Mrs Jarrett" userId="0c7659d9-cbbb-4f57-bb2c-4c9b55b1b31f" providerId="ADAL" clId="{D82BD71B-45DB-4F7A-9CF7-5E508A222D88}" dt="2023-07-10T15:02:24.900" v="266" actId="20577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D82BD71B-45DB-4F7A-9CF7-5E508A222D88}" dt="2023-07-10T15:05:28.987" v="338" actId="20577"/>
        <pc:sldMkLst>
          <pc:docMk/>
          <pc:sldMk cId="3400934841" sldId="258"/>
        </pc:sldMkLst>
        <pc:spChg chg="mod">
          <ac:chgData name="Mrs Jarrett" userId="0c7659d9-cbbb-4f57-bb2c-4c9b55b1b31f" providerId="ADAL" clId="{D82BD71B-45DB-4F7A-9CF7-5E508A222D88}" dt="2023-06-20T15:02:52.354" v="34" actId="207"/>
          <ac:spMkLst>
            <pc:docMk/>
            <pc:sldMk cId="3400934841" sldId="258"/>
            <ac:spMk id="2" creationId="{E3550988-245C-494F-B5F1-DCACCA44AE54}"/>
          </ac:spMkLst>
        </pc:spChg>
        <pc:spChg chg="mod">
          <ac:chgData name="Mrs Jarrett" userId="0c7659d9-cbbb-4f57-bb2c-4c9b55b1b31f" providerId="ADAL" clId="{D82BD71B-45DB-4F7A-9CF7-5E508A222D88}" dt="2023-06-20T15:03:10.694" v="37" actId="207"/>
          <ac:spMkLst>
            <pc:docMk/>
            <pc:sldMk cId="3400934841" sldId="258"/>
            <ac:spMk id="3" creationId="{D30F0647-2311-46B7-8B08-B25C502C0AC8}"/>
          </ac:spMkLst>
        </pc:spChg>
        <pc:graphicFrameChg chg="modGraphic">
          <ac:chgData name="Mrs Jarrett" userId="0c7659d9-cbbb-4f57-bb2c-4c9b55b1b31f" providerId="ADAL" clId="{D82BD71B-45DB-4F7A-9CF7-5E508A222D88}" dt="2023-07-10T15:02:54.246" v="269" actId="14734"/>
          <ac:graphicFrameMkLst>
            <pc:docMk/>
            <pc:sldMk cId="3400934841" sldId="258"/>
            <ac:graphicFrameMk id="4" creationId="{66B74BBD-32FD-4979-B876-A91EFCA8B668}"/>
          </ac:graphicFrameMkLst>
        </pc:graphicFrameChg>
        <pc:graphicFrameChg chg="modGraphic">
          <ac:chgData name="Mrs Jarrett" userId="0c7659d9-cbbb-4f57-bb2c-4c9b55b1b31f" providerId="ADAL" clId="{D82BD71B-45DB-4F7A-9CF7-5E508A222D88}" dt="2023-07-10T15:05:28.987" v="338" actId="20577"/>
          <ac:graphicFrameMkLst>
            <pc:docMk/>
            <pc:sldMk cId="3400934841" sldId="258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D82BD71B-45DB-4F7A-9CF7-5E508A222D88}" dt="2023-07-10T15:07:33.023" v="384" actId="207"/>
        <pc:sldMkLst>
          <pc:docMk/>
          <pc:sldMk cId="4114066240" sldId="259"/>
        </pc:sldMkLst>
        <pc:spChg chg="mod">
          <ac:chgData name="Mrs Jarrett" userId="0c7659d9-cbbb-4f57-bb2c-4c9b55b1b31f" providerId="ADAL" clId="{D82BD71B-45DB-4F7A-9CF7-5E508A222D88}" dt="2023-07-10T15:05:46.534" v="339" actId="14100"/>
          <ac:spMkLst>
            <pc:docMk/>
            <pc:sldMk cId="4114066240" sldId="259"/>
            <ac:spMk id="3" creationId="{5521ED06-D656-4C42-8B9D-B2950B3D7177}"/>
          </ac:spMkLst>
        </pc:spChg>
        <pc:spChg chg="mod">
          <ac:chgData name="Mrs Jarrett" userId="0c7659d9-cbbb-4f57-bb2c-4c9b55b1b31f" providerId="ADAL" clId="{D82BD71B-45DB-4F7A-9CF7-5E508A222D88}" dt="2023-06-20T15:03:50.386" v="41" actId="207"/>
          <ac:spMkLst>
            <pc:docMk/>
            <pc:sldMk cId="4114066240" sldId="259"/>
            <ac:spMk id="4" creationId="{8A1B3DFD-74DD-4663-B1C9-0EA5326ABB26}"/>
          </ac:spMkLst>
        </pc:spChg>
        <pc:spChg chg="mod">
          <ac:chgData name="Mrs Jarrett" userId="0c7659d9-cbbb-4f57-bb2c-4c9b55b1b31f" providerId="ADAL" clId="{D82BD71B-45DB-4F7A-9CF7-5E508A222D88}" dt="2023-06-20T15:03:44.709" v="40" actId="207"/>
          <ac:spMkLst>
            <pc:docMk/>
            <pc:sldMk cId="4114066240" sldId="259"/>
            <ac:spMk id="7" creationId="{22B229B0-B468-47EE-80C2-4071927868D5}"/>
          </ac:spMkLst>
        </pc:spChg>
        <pc:spChg chg="mod">
          <ac:chgData name="Mrs Jarrett" userId="0c7659d9-cbbb-4f57-bb2c-4c9b55b1b31f" providerId="ADAL" clId="{D82BD71B-45DB-4F7A-9CF7-5E508A222D88}" dt="2023-07-10T15:07:33.023" v="384" actId="207"/>
          <ac:spMkLst>
            <pc:docMk/>
            <pc:sldMk cId="4114066240" sldId="259"/>
            <ac:spMk id="8" creationId="{F8CDB158-9A61-4930-AB3A-A67C3B0EFF60}"/>
          </ac:spMkLst>
        </pc:spChg>
        <pc:graphicFrameChg chg="mod modGraphic">
          <ac:chgData name="Mrs Jarrett" userId="0c7659d9-cbbb-4f57-bb2c-4c9b55b1b31f" providerId="ADAL" clId="{D82BD71B-45DB-4F7A-9CF7-5E508A222D88}" dt="2023-07-10T15:06:19.391" v="345" actId="1076"/>
          <ac:graphicFrameMkLst>
            <pc:docMk/>
            <pc:sldMk cId="4114066240" sldId="259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7-10T15:06:56.825" v="376" actId="6549"/>
          <ac:graphicFrameMkLst>
            <pc:docMk/>
            <pc:sldMk cId="4114066240" sldId="259"/>
            <ac:graphicFrameMk id="6" creationId="{94BB9625-023D-4BE9-A28B-5A9837B7C0C5}"/>
          </ac:graphicFrameMkLst>
        </pc:graphicFrameChg>
        <pc:graphicFrameChg chg="modGraphic">
          <ac:chgData name="Mrs Jarrett" userId="0c7659d9-cbbb-4f57-bb2c-4c9b55b1b31f" providerId="ADAL" clId="{D82BD71B-45DB-4F7A-9CF7-5E508A222D88}" dt="2023-06-20T15:04:24.582" v="48" actId="207"/>
          <ac:graphicFrameMkLst>
            <pc:docMk/>
            <pc:sldMk cId="4114066240" sldId="259"/>
            <ac:graphicFrameMk id="9" creationId="{126A61D3-1FE0-4774-972B-0161A2F63D2D}"/>
          </ac:graphicFrameMkLst>
        </pc:graphicFrameChg>
        <pc:graphicFrameChg chg="modGraphic">
          <ac:chgData name="Mrs Jarrett" userId="0c7659d9-cbbb-4f57-bb2c-4c9b55b1b31f" providerId="ADAL" clId="{D82BD71B-45DB-4F7A-9CF7-5E508A222D88}" dt="2023-07-10T15:07:12.492" v="382" actId="20577"/>
          <ac:graphicFrameMkLst>
            <pc:docMk/>
            <pc:sldMk cId="4114066240" sldId="259"/>
            <ac:graphicFrameMk id="10" creationId="{C549C789-FB2D-4909-B2F7-544F882CF69D}"/>
          </ac:graphicFrameMkLst>
        </pc:graphicFrameChg>
      </pc:sldChg>
      <pc:sldChg chg="modSp mod">
        <pc:chgData name="Mrs Jarrett" userId="0c7659d9-cbbb-4f57-bb2c-4c9b55b1b31f" providerId="ADAL" clId="{D82BD71B-45DB-4F7A-9CF7-5E508A222D88}" dt="2023-07-10T15:07:48.635" v="391" actId="20577"/>
        <pc:sldMkLst>
          <pc:docMk/>
          <pc:sldMk cId="1513111087" sldId="260"/>
        </pc:sldMkLst>
        <pc:spChg chg="mod">
          <ac:chgData name="Mrs Jarrett" userId="0c7659d9-cbbb-4f57-bb2c-4c9b55b1b31f" providerId="ADAL" clId="{D82BD71B-45DB-4F7A-9CF7-5E508A222D88}" dt="2023-06-20T15:06:07.480" v="69" actId="14100"/>
          <ac:spMkLst>
            <pc:docMk/>
            <pc:sldMk cId="1513111087" sldId="260"/>
            <ac:spMk id="3" creationId="{5521ED06-D656-4C42-8B9D-B2950B3D7177}"/>
          </ac:spMkLst>
        </pc:spChg>
        <pc:spChg chg="mod">
          <ac:chgData name="Mrs Jarrett" userId="0c7659d9-cbbb-4f57-bb2c-4c9b55b1b31f" providerId="ADAL" clId="{D82BD71B-45DB-4F7A-9CF7-5E508A222D88}" dt="2023-06-20T15:05:40.070" v="64" actId="1076"/>
          <ac:spMkLst>
            <pc:docMk/>
            <pc:sldMk cId="1513111087" sldId="260"/>
            <ac:spMk id="4" creationId="{8A1B3DFD-74DD-4663-B1C9-0EA5326ABB26}"/>
          </ac:spMkLst>
        </pc:spChg>
        <pc:spChg chg="mod">
          <ac:chgData name="Mrs Jarrett" userId="0c7659d9-cbbb-4f57-bb2c-4c9b55b1b31f" providerId="ADAL" clId="{D82BD71B-45DB-4F7A-9CF7-5E508A222D88}" dt="2023-06-20T15:06:37.870" v="90" actId="1076"/>
          <ac:spMkLst>
            <pc:docMk/>
            <pc:sldMk cId="1513111087" sldId="260"/>
            <ac:spMk id="7" creationId="{22B229B0-B468-47EE-80C2-4071927868D5}"/>
          </ac:spMkLst>
        </pc:spChg>
        <pc:spChg chg="mod">
          <ac:chgData name="Mrs Jarrett" userId="0c7659d9-cbbb-4f57-bb2c-4c9b55b1b31f" providerId="ADAL" clId="{D82BD71B-45DB-4F7A-9CF7-5E508A222D88}" dt="2023-06-20T15:06:40.194" v="91" actId="1076"/>
          <ac:spMkLst>
            <pc:docMk/>
            <pc:sldMk cId="1513111087" sldId="260"/>
            <ac:spMk id="8" creationId="{F8CDB158-9A61-4930-AB3A-A67C3B0EFF60}"/>
          </ac:spMkLst>
        </pc:spChg>
        <pc:graphicFrameChg chg="mod modGraphic">
          <ac:chgData name="Mrs Jarrett" userId="0c7659d9-cbbb-4f57-bb2c-4c9b55b1b31f" providerId="ADAL" clId="{D82BD71B-45DB-4F7A-9CF7-5E508A222D88}" dt="2023-06-20T15:05:43.183" v="65" actId="1076"/>
          <ac:graphicFrameMkLst>
            <pc:docMk/>
            <pc:sldMk cId="1513111087" sldId="260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7-10T15:07:43.051" v="389" actId="20577"/>
          <ac:graphicFrameMkLst>
            <pc:docMk/>
            <pc:sldMk cId="1513111087" sldId="260"/>
            <ac:graphicFrameMk id="6" creationId="{94BB9625-023D-4BE9-A28B-5A9837B7C0C5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6-20T15:06:33.019" v="89" actId="1076"/>
          <ac:graphicFrameMkLst>
            <pc:docMk/>
            <pc:sldMk cId="1513111087" sldId="260"/>
            <ac:graphicFrameMk id="9" creationId="{126A61D3-1FE0-4774-972B-0161A2F63D2D}"/>
          </ac:graphicFrameMkLst>
        </pc:graphicFrameChg>
        <pc:graphicFrameChg chg="mod modGraphic">
          <ac:chgData name="Mrs Jarrett" userId="0c7659d9-cbbb-4f57-bb2c-4c9b55b1b31f" providerId="ADAL" clId="{D82BD71B-45DB-4F7A-9CF7-5E508A222D88}" dt="2023-07-10T15:07:48.635" v="391" actId="20577"/>
          <ac:graphicFrameMkLst>
            <pc:docMk/>
            <pc:sldMk cId="1513111087" sldId="260"/>
            <ac:graphicFrameMk id="10" creationId="{C549C789-FB2D-4909-B2F7-544F882CF69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 and Design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8" y="1006607"/>
            <a:ext cx="11925620" cy="2103891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Diagonal Corners Rounded 9">
            <a:extLst>
              <a:ext uri="{FF2B5EF4-FFF2-40B4-BE49-F238E27FC236}">
                <a16:creationId xmlns:a16="http://schemas.microsoft.com/office/drawing/2014/main" id="{D72E9DFB-0042-4406-AA34-6634241B0B0B}"/>
              </a:ext>
            </a:extLst>
          </p:cNvPr>
          <p:cNvSpPr/>
          <p:nvPr/>
        </p:nvSpPr>
        <p:spPr>
          <a:xfrm>
            <a:off x="122945" y="3209026"/>
            <a:ext cx="11925620" cy="3526027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918891"/>
              </p:ext>
            </p:extLst>
          </p:nvPr>
        </p:nvGraphicFramePr>
        <p:xfrm>
          <a:off x="266167" y="1117361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8675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942207"/>
              </p:ext>
            </p:extLst>
          </p:nvPr>
        </p:nvGraphicFramePr>
        <p:xfrm>
          <a:off x="266167" y="1482677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672062"/>
              </p:ext>
            </p:extLst>
          </p:nvPr>
        </p:nvGraphicFramePr>
        <p:xfrm>
          <a:off x="272570" y="1806261"/>
          <a:ext cx="116391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99245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range of materials creatively to design and make products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drawing, painting and sculpture to develop and share our ideas, experiences and imagination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a wide range of art and design techniques in using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pattern, texture, line, shape, form and space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about the work of a range of artists, craft makers and designers, describing the differences and similarities between different practices and disciplines, and making links to our own work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sketch books to record our observations and use them to review and revisit ideas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Improve our mastery of art and design techniques, including drawing, painting and sculpture with a range of materials, for example, pencil, charcoal, paint, clay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about great artists, architects and designers in history.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2EB15235-4212-4712-885C-81E004BB15C4}"/>
              </a:ext>
            </a:extLst>
          </p:cNvPr>
          <p:cNvSpPr txBox="1"/>
          <p:nvPr/>
        </p:nvSpPr>
        <p:spPr>
          <a:xfrm>
            <a:off x="339321" y="3478315"/>
            <a:ext cx="11505673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Exploring &amp; Evaluating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7DE4113-10A4-4809-AD16-4A6DFDA28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14057"/>
              </p:ext>
            </p:extLst>
          </p:nvPr>
        </p:nvGraphicFramePr>
        <p:xfrm>
          <a:off x="218552" y="3882772"/>
          <a:ext cx="1160056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971310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DE0DF04-3FBE-4D6D-94A6-C03B70235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191901"/>
              </p:ext>
            </p:extLst>
          </p:nvPr>
        </p:nvGraphicFramePr>
        <p:xfrm>
          <a:off x="218552" y="4269416"/>
          <a:ext cx="11626442" cy="226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99718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26293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3-4 years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Explore, use and refine a variety of artistic effects to express our ideas and feelings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ELG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and describe different forms of art and craft from different periods studied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about the work of a range of artists, describing the differences and similarities between different practices and make links to own work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appropriate vocabulary of materials, techniques and processes with which to discuss art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Offer some reasons for likes and dislikes of art works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some of the key ideas and techniques of a variety of artists, architects and designers in history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 likes or dislikes about art works including those of peers giving reasons for opinions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some of the key ideas and techniques of a variety of artists, architects and designers in history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Adapt and refine work to reflect the views of its purpose and meaning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4525F83-55C8-46B8-BEB8-F632D7348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52" y="244007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02538" y="142401"/>
            <a:ext cx="11986923" cy="6573197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582724" y="349655"/>
            <a:ext cx="11102573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Drawing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690748"/>
              </p:ext>
            </p:extLst>
          </p:nvPr>
        </p:nvGraphicFramePr>
        <p:xfrm>
          <a:off x="411820" y="718280"/>
          <a:ext cx="1136836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387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33007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799466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70342"/>
              </p:ext>
            </p:extLst>
          </p:nvPr>
        </p:nvGraphicFramePr>
        <p:xfrm>
          <a:off x="449831" y="1094971"/>
          <a:ext cx="1136836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090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42090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30375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53805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1148703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  years</a:t>
                      </a:r>
                    </a:p>
                    <a:p>
                      <a:pPr marL="0" indent="0"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Draw with increasing complexity and detail, such as representing a face with a circle and including details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Use drawing to represent ideas like movement or loud noises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Show different emotions in our drawings and paintings, like happiness, sadness, fear, etc.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Use a comfortable grip with good control when holding pens and pencils</a:t>
                      </a:r>
                      <a:b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Reception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Explore, use and refine a variety of artistic effects to express our ideas and feelings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ELG 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Use a range of small tools, including scissors, paint brushes and cutlery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a range of media: pencils, crayons, pastels, charcoal, chalks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Name, match and draw lines and marks from observation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Draw on different surfaces with a range of media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Working from memory and imagination use line to create patterns and represent objects seen, remembered or imagined working spontaneously and expressively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drawing tools with increased control to investigate marks and represent observations, memories with purpose and intention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Draw carefully in line from observation, recording shape and positioning all marks and features with some care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tone by drawing light and dark lines, light and dark patterns and light and dark shapes – using different grades of pencils as well as different amounts of pressure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Observe and draw shapes from observation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large- and small scale observational drawings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Look at objects from different angles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Investigate shading techniques, experimenting with light and dark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chalk and charcoal to make line and shape drawings adding light and dark tone,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features</a:t>
                      </a:r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marks and lines with a wide range of drawing implements – charcoal, pastel, chalk, pencil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ways in which surface detail can be added to drawings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grades of pencil to create lines and marks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grades of pencils to draw different forms and shapes with different media to achieve a range of light and dark tones, black to white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Draw objects from different viewpoints: above, below, front, back.  Plan, refine and alter our drawings as necessary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in our drawings that objects have a third dimension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grades of pencils and other drawing implements to achieve variation in tone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Apply tone, pattern and texture to a drawing in a simple way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shading techniques of hatching and cross hatching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from a range of sources including observation and photographs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in a sustained and independent way to create drawings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simple perspective in our work using a single focal point and horizon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an awareness of proportion in drawing objects and figures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close observational skills using a variety of view finders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techniques for different purposes e.g. shading, hatching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an awareness of scale and proportion in our drawings of landscapes e.g. foreground, middle ground and background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Investigate how shadow can be shown when drawing objects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shading techniques of hatching, cross hatching,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scrumbling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stippling and blending/smudging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mixing and blending techniques with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coloured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pencils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variety of dry and wet media to make marks, lines, patterns, textures and shapes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Start to develop our own style using tonal contract and mixed media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3550988-245C-494F-B5F1-DCACCA44AE54}"/>
              </a:ext>
            </a:extLst>
          </p:cNvPr>
          <p:cNvSpPr/>
          <p:nvPr/>
        </p:nvSpPr>
        <p:spPr>
          <a:xfrm>
            <a:off x="133190" y="60516"/>
            <a:ext cx="11925620" cy="665083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0647-2311-46B7-8B08-B25C502C0AC8}"/>
              </a:ext>
            </a:extLst>
          </p:cNvPr>
          <p:cNvSpPr txBox="1"/>
          <p:nvPr/>
        </p:nvSpPr>
        <p:spPr>
          <a:xfrm>
            <a:off x="454482" y="326990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Painting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B74BBD-32FD-4979-B876-A91EFCA8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82455"/>
              </p:ext>
            </p:extLst>
          </p:nvPr>
        </p:nvGraphicFramePr>
        <p:xfrm>
          <a:off x="454482" y="698493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47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98321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987604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0973AA-174C-454F-85E6-7178B34D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61283"/>
              </p:ext>
            </p:extLst>
          </p:nvPr>
        </p:nvGraphicFramePr>
        <p:xfrm>
          <a:off x="343164" y="1036539"/>
          <a:ext cx="1150567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639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2596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9019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4953459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 years</a:t>
                      </a:r>
                    </a:p>
                    <a:p>
                      <a:pPr marL="0" indent="0"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Explore colour and colour mixing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Reception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Explore, use and refine a variety of artistic effects to express their ideas and feelings</a:t>
                      </a:r>
                      <a:b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ELG 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Use a range of small tools, including scissors, paint brushes and cutlery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painting with different brush sizes and types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the primary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identify them on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wheel and in other forms e.g. environment, magazines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primary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make secondary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predicting resulting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Find collections of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Control the types of marks made with a range of painting techniques e.g. layering, adding texture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Select and use different brushes to explore and make marks of different thicknesses and using wet and dry paint techniques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paint to make secondary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adding them to the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wheel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lightening and darkening paint without the use of black or white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types of paint – powder, ready mix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textured paint by adding sand, plaster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for an intended effect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on different scales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brush to produce marks appropriate to work e.g. small brush for small marks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how to mix primary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make brown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adding white to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make tints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adding black to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make shades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and match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artefacts, objects, given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effects and textures e.g. blocking in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washes, thickened paint creating textural effects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applying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in different ways e.g. dotting, stippling, scratching, splashing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light and dark when painting, mixing shades and tints with increasing confidence and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different effects and textures with paint according to what is needed for a task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light and dark within painting and show understanding of complimentary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tints and shades with increasing confidence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Build on understanding of the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wheel, storing information through investigation on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spectrum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complementary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opposite each other on the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wheel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on different scales, selecting suitable brush size and type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Introduce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watercolour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paints to create wash backgrounds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different types of paint and making own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Investigate how artists use warm and cool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– create and use in own work building on understanding of tints and shades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Look at how artists paint foregrounds and backgrounds for perspective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with increasing detail, using appropriate brushes and paints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Confidently control types of marks made and experiment with different effects and textures  Mix and match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to create atmosphere and light effects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shades, tones and tints with confidence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and create a painting from a drawing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with sustained independence and confidence to develop our own style of painting  Use a range of effects to convey mood/feeling in our work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Mix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shades, tints and tones with confidence and to achieve an intended effect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watercolour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paints and small brushes to develop detail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Compose using fore, middle and background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images with lots of tone but using only one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- monochrome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watercolour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pencils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painting techniques as part of a mixed media art project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how artists have used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texture and movement to express emotions e.g. in self-portraits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the type of paint and tools to use for a particular purpose e.g.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watercolour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for design work, washes, thick paint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93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925620" cy="310594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236496" y="296425"/>
            <a:ext cx="11459883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Printing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30827"/>
              </p:ext>
            </p:extLst>
          </p:nvPr>
        </p:nvGraphicFramePr>
        <p:xfrm>
          <a:off x="236496" y="656336"/>
          <a:ext cx="114598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971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21713"/>
              </p:ext>
            </p:extLst>
          </p:nvPr>
        </p:nvGraphicFramePr>
        <p:xfrm>
          <a:off x="236496" y="985593"/>
          <a:ext cx="11459884" cy="209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971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64971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090521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 years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Reception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Explore, use and refine a variety of artistic effects to express our ideas and feelings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ELG 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Use a range of small tools, including scissors, paint brushes and cutlery</a:t>
                      </a:r>
                      <a:endParaRPr lang="en-US" sz="1000" b="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Print with a range of hard and soft materials e.g. corks, pens, cotton reels, sponges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Take rubbings to understand and inform our own textured prints and patterns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Monoprint by marking into ink, or drawing onto the back of paper which has been placed on ink, controlling line and tone using tools or pressure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Create repeating patterns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Create simple relief printing blocks e.g. with string and card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Make simple monochrome prints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Experiment with overprinting motifs and 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endParaRPr lang="en-GB" sz="1200" b="0" i="0" baseline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Work in greater detail when relief printing - making printing blocks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Use two 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 overlays when relief printing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Explore lines, marks, shapes and tones through 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monoprinting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 (using polystyrene tiles)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Print with two 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 overlays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Create repeating patterns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Design a complex pattern made up from two or more motifs and printed a tiled version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Combine prints to produce an end piece</a:t>
                      </a:r>
                      <a:endParaRPr lang="en-GB" sz="1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Create designs for prints by simplifying initial drawings/sketches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Extend printing methods using Collagraph (on card/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lino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Show increasing use of printing tools to control line, shape, texture and tone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 mix through printing, create prints with at least three </a:t>
                      </a:r>
                      <a:r>
                        <a:rPr lang="en-US" sz="1000" b="0" i="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 overlays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baseline="0" dirty="0">
                          <a:solidFill>
                            <a:schemeClr val="tx1"/>
                          </a:solidFill>
                        </a:rPr>
                        <a:t>Use printing techniques as part of a multi-media project e.g. print onto dyed fabrics</a:t>
                      </a:r>
                      <a:endParaRPr lang="en-GB" sz="1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22B229B0-B468-47EE-80C2-4071927868D5}"/>
              </a:ext>
            </a:extLst>
          </p:cNvPr>
          <p:cNvSpPr/>
          <p:nvPr/>
        </p:nvSpPr>
        <p:spPr>
          <a:xfrm>
            <a:off x="78448" y="3287475"/>
            <a:ext cx="11925620" cy="327409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CDB158-9A61-4930-AB3A-A67C3B0EFF60}"/>
              </a:ext>
            </a:extLst>
          </p:cNvPr>
          <p:cNvSpPr txBox="1"/>
          <p:nvPr/>
        </p:nvSpPr>
        <p:spPr>
          <a:xfrm>
            <a:off x="236499" y="3446771"/>
            <a:ext cx="11482776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Sculpture &amp; Form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26A61D3-1FE0-4774-972B-0161A2F63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9108"/>
              </p:ext>
            </p:extLst>
          </p:nvPr>
        </p:nvGraphicFramePr>
        <p:xfrm>
          <a:off x="213603" y="3792772"/>
          <a:ext cx="114827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694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0694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0694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0694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702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549C789-FB2D-4909-B2F7-544F882C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85731"/>
              </p:ext>
            </p:extLst>
          </p:nvPr>
        </p:nvGraphicFramePr>
        <p:xfrm>
          <a:off x="213603" y="4170605"/>
          <a:ext cx="11505672" cy="2269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269951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sculpture with a range of natural materials e.g. leaves, stones, feathers, shells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constructing and joining recycled, natural and manmade materials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Manipulate malleable materials in a variety of ways including rolling, pinching, kneading and shaping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Manipulate malleable materials e.g. salt dough, play dough, plasticine, clay for a purpose e.g. create a tile, simple pot, animal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slab techniques - change the surface of a malleable material e.g. adding texture to a tile</a:t>
                      </a:r>
                      <a:endParaRPr lang="en-GB" sz="10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3D models by constructing materials and using Papier Mache and paint to add a final finish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Plan, design and make models from observation or imagination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Join clay, constructing a simple tile base and then layering/joining shapes onto it to create 3D form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Manipulate clay to create a simple thumb pot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surface patterns and textures onto clay looking at cultural decoration from historic time periods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Manipulate materials to make a new 3D form e.g. human figure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covering materials such as Modroc or modelling clay to create 3D models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Add final finishes to models using paint/glazing techniques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clay to create a coil pot using joining techniques to add detail e.g. handles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smoothing techniques to create a desired finish before painting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06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925620" cy="339271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315793" y="201569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Textiles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55848"/>
              </p:ext>
            </p:extLst>
          </p:nvPr>
        </p:nvGraphicFramePr>
        <p:xfrm>
          <a:off x="315793" y="598846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44845"/>
              </p:ext>
            </p:extLst>
          </p:nvPr>
        </p:nvGraphicFramePr>
        <p:xfrm>
          <a:off x="315793" y="941382"/>
          <a:ext cx="11505672" cy="237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376350">
                <a:tc>
                  <a:txBody>
                    <a:bodyPr/>
                    <a:lstStyle/>
                    <a:p>
                      <a:endParaRPr lang="en-GB" sz="1000" b="0" dirty="0"/>
                    </a:p>
                  </a:txBody>
                  <a:tcPr marT="41564" marB="4156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Match and sort fabrics and threads for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texture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Change and modify threads and fabrics - knotting, fraying, plaiting, twisting, pulling threads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Add shapes with glue or stitching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Apply decoration using beads, buttons, feathers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Apply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using printing, dying, fabric crayons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Cut and shape fabrics Join two pieces of fabric using stitching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Weave materials e.g. carrier bags or ribbon onto a bike wheel, natural materials on a weaving board looking at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texture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variety of techniques e.g. printing, dyeing, weaving, stitching to create different textural effects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Extend understanding of joining fabrics by using more than one type of stitch (running and cross stitch)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adding detail to fabric by gluing or stitching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pattern to fabric using dyes, printing and resist paste and batik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Weave paper and found materials to represent an image e.g. landscape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fabric to create a 3D art form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number of different stitches creatively to join fabrics and create patterns/textures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range of techniques to add decoration e.g. plaiting, pinning, stapling, stitching, sewing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Produce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two-colour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dye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pattern to a fabric using batik with more than one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Combine techniques to produce an end piece e.g. embroidery over tie dye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22B229B0-B468-47EE-80C2-4071927868D5}"/>
              </a:ext>
            </a:extLst>
          </p:cNvPr>
          <p:cNvSpPr/>
          <p:nvPr/>
        </p:nvSpPr>
        <p:spPr>
          <a:xfrm>
            <a:off x="78448" y="3521446"/>
            <a:ext cx="11980362" cy="322923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CDB158-9A61-4930-AB3A-A67C3B0EFF60}"/>
              </a:ext>
            </a:extLst>
          </p:cNvPr>
          <p:cNvSpPr txBox="1"/>
          <p:nvPr/>
        </p:nvSpPr>
        <p:spPr>
          <a:xfrm>
            <a:off x="343164" y="3650914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Collage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26A61D3-1FE0-4774-972B-0161A2F63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1427"/>
              </p:ext>
            </p:extLst>
          </p:nvPr>
        </p:nvGraphicFramePr>
        <p:xfrm>
          <a:off x="343164" y="3992799"/>
          <a:ext cx="11505672" cy="289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28962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549C789-FB2D-4909-B2F7-544F882C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4774"/>
              </p:ext>
            </p:extLst>
          </p:nvPr>
        </p:nvGraphicFramePr>
        <p:xfrm>
          <a:off x="343164" y="4368791"/>
          <a:ext cx="11505672" cy="228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287640">
                <a:tc>
                  <a:txBody>
                    <a:bodyPr/>
                    <a:lstStyle/>
                    <a:p>
                      <a:endParaRPr lang="en-GB" sz="1000" b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Create images from a variety of media e.g. magazines, fabric, crepe paper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Arrange and glue materials to different backgrounds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Sort and group materials by properties e.g.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colour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and textures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Collect, sort, name and match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appropriate for an image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Create and arrange shapes appropriately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Select and use textured paper for an image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Fold, crumble, tear and overlap papers and other materials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Work on different scales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Develop skills of overlapping and overlaying to place objects in front or behind in a collage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+mn-lt"/>
                        </a:rPr>
                        <a:t>Experiment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with techniques to make 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  <a:latin typeface="+mn-lt"/>
                        </a:rPr>
                        <a:t>mosaics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+mn-lt"/>
                        </a:rPr>
                        <a:t>Experiment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with creating mood, feeling, movement and areas of interest using different media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Use collage as a means of collecting ideas and information and building a visual vocabulary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Experiment with a range of media to overlap and layer, creating interesting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and textures and effects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Embellish a surface using a variety of techniques, including drawing, painting and printing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Select and use found materials with art media and adhesives to assemble and represent an image or stimulus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111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6F5DA3-19A5-4C57-85C4-14AC72CC26BD}">
  <ds:schemaRefs>
    <ds:schemaRef ds:uri="http://purl.org/dc/elements/1.1/"/>
    <ds:schemaRef ds:uri="http://purl.org/dc/dcmitype/"/>
    <ds:schemaRef ds:uri="http://schemas.openxmlformats.org/package/2006/metadata/core-properties"/>
    <ds:schemaRef ds:uri="27710824-13d0-4ff0-80b4-1133d42a8012"/>
    <ds:schemaRef ds:uri="6a158a6a-454f-4afe-a7d4-2c9353e6d01f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F92D26-D255-4EFD-8868-27057345C5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2523</Words>
  <Application>Microsoft Office PowerPoint</Application>
  <PresentationFormat>Widescreen</PresentationFormat>
  <Paragraphs>259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18</cp:revision>
  <dcterms:created xsi:type="dcterms:W3CDTF">2021-12-01T11:01:05Z</dcterms:created>
  <dcterms:modified xsi:type="dcterms:W3CDTF">2023-12-19T14:33:26Z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